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3" r:id="rId4"/>
    <p:sldMasterId id="2147483721" r:id="rId5"/>
  </p:sldMasterIdLst>
  <p:notesMasterIdLst>
    <p:notesMasterId r:id="rId30"/>
  </p:notesMasterIdLst>
  <p:handoutMasterIdLst>
    <p:handoutMasterId r:id="rId31"/>
  </p:handoutMasterIdLst>
  <p:sldIdLst>
    <p:sldId id="344" r:id="rId6"/>
    <p:sldId id="311" r:id="rId7"/>
    <p:sldId id="290" r:id="rId8"/>
    <p:sldId id="300" r:id="rId9"/>
    <p:sldId id="263" r:id="rId10"/>
    <p:sldId id="302" r:id="rId11"/>
    <p:sldId id="313" r:id="rId12"/>
    <p:sldId id="320" r:id="rId13"/>
    <p:sldId id="285" r:id="rId14"/>
    <p:sldId id="390" r:id="rId15"/>
    <p:sldId id="315" r:id="rId16"/>
    <p:sldId id="391" r:id="rId17"/>
    <p:sldId id="301" r:id="rId18"/>
    <p:sldId id="312" r:id="rId19"/>
    <p:sldId id="304" r:id="rId20"/>
    <p:sldId id="305" r:id="rId21"/>
    <p:sldId id="383" r:id="rId22"/>
    <p:sldId id="388" r:id="rId23"/>
    <p:sldId id="306" r:id="rId24"/>
    <p:sldId id="389" r:id="rId25"/>
    <p:sldId id="346" r:id="rId26"/>
    <p:sldId id="309" r:id="rId27"/>
    <p:sldId id="286" r:id="rId28"/>
    <p:sldId id="310" r:id="rId29"/>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Introduction" id="{BD2113E2-9D85-4311-86D6-E3509AF29457}">
          <p14:sldIdLst>
            <p14:sldId id="344"/>
            <p14:sldId id="311"/>
          </p14:sldIdLst>
        </p14:section>
        <p14:section name="DOW overview" id="{9078F27B-79FC-4F82-BF9A-0D7E2CC9CC52}">
          <p14:sldIdLst>
            <p14:sldId id="290"/>
            <p14:sldId id="300"/>
            <p14:sldId id="263"/>
            <p14:sldId id="302"/>
            <p14:sldId id="313"/>
          </p14:sldIdLst>
        </p14:section>
        <p14:section name="Using the forms" id="{53206C5E-BD44-4C79-86F8-34B814167617}">
          <p14:sldIdLst>
            <p14:sldId id="320"/>
            <p14:sldId id="285"/>
            <p14:sldId id="390"/>
            <p14:sldId id="315"/>
            <p14:sldId id="391"/>
            <p14:sldId id="301"/>
          </p14:sldIdLst>
        </p14:section>
        <p14:section name="Tech Safety Considerations" id="{7501E6E7-2964-461D-9390-AFFA8737A994}">
          <p14:sldIdLst>
            <p14:sldId id="312"/>
            <p14:sldId id="304"/>
            <p14:sldId id="305"/>
            <p14:sldId id="383"/>
            <p14:sldId id="388"/>
            <p14:sldId id="306"/>
            <p14:sldId id="389"/>
          </p14:sldIdLst>
        </p14:section>
        <p14:section name="Closing" id="{D92CCA06-2781-4F51-A60D-E5AC34D4AA7C}">
          <p14:sldIdLst>
            <p14:sldId id="346"/>
            <p14:sldId id="309"/>
            <p14:sldId id="286"/>
            <p14:sldId id="31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3404CD7-4DC4-31CF-33F3-0FF52F39A835}" name="Kristin Vamenta" initials="KV" userId="S::kvamenta@vsdvalliance.org::607a747a-663e-474c-8fd2-10d9735a1fe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DFACF"/>
    <a:srgbClr val="F1E1FF"/>
    <a:srgbClr val="ADCDEA"/>
    <a:srgbClr val="CC0099"/>
    <a:srgbClr val="660033"/>
    <a:srgbClr val="3FC1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541012-E0E5-4F53-B1E2-E316D51E7AB6}" v="6839" dt="2023-02-02T02:07:29.4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639" autoAdjust="0"/>
    <p:restoredTop sz="87532" autoAdjust="0"/>
  </p:normalViewPr>
  <p:slideViewPr>
    <p:cSldViewPr snapToGrid="0" showGuides="1">
      <p:cViewPr varScale="1">
        <p:scale>
          <a:sx n="55" d="100"/>
          <a:sy n="55" d="100"/>
        </p:scale>
        <p:origin x="518" y="45"/>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isha Santilli" userId="S::lsantilli@vsdvalliance.org::0f953345-f45f-48ad-a78a-8713e0df7456" providerId="AD" clId="Web-{A5AD7017-6EA8-D166-33D9-4967AB9922A6}"/>
    <pc:docChg chg="modSld">
      <pc:chgData name="Leisha Santilli" userId="S::lsantilli@vsdvalliance.org::0f953345-f45f-48ad-a78a-8713e0df7456" providerId="AD" clId="Web-{A5AD7017-6EA8-D166-33D9-4967AB9922A6}" dt="2023-01-24T18:39:11.943" v="0" actId="1076"/>
      <pc:docMkLst>
        <pc:docMk/>
      </pc:docMkLst>
      <pc:sldChg chg="modSp">
        <pc:chgData name="Leisha Santilli" userId="S::lsantilli@vsdvalliance.org::0f953345-f45f-48ad-a78a-8713e0df7456" providerId="AD" clId="Web-{A5AD7017-6EA8-D166-33D9-4967AB9922A6}" dt="2023-01-24T18:39:11.943" v="0" actId="1076"/>
        <pc:sldMkLst>
          <pc:docMk/>
          <pc:sldMk cId="1684939308" sldId="312"/>
        </pc:sldMkLst>
        <pc:spChg chg="mod">
          <ac:chgData name="Leisha Santilli" userId="S::lsantilli@vsdvalliance.org::0f953345-f45f-48ad-a78a-8713e0df7456" providerId="AD" clId="Web-{A5AD7017-6EA8-D166-33D9-4967AB9922A6}" dt="2023-01-24T18:39:11.943" v="0" actId="1076"/>
          <ac:spMkLst>
            <pc:docMk/>
            <pc:sldMk cId="1684939308" sldId="312"/>
            <ac:spMk id="7" creationId="{3395A0B3-292C-1687-837B-7B32F939522E}"/>
          </ac:spMkLst>
        </pc:spChg>
      </pc:sldChg>
    </pc:docChg>
  </pc:docChgLst>
  <pc:docChgLst>
    <pc:chgData name="Kristin Vamenta" userId="607a747a-663e-474c-8fd2-10d9735a1fe0" providerId="ADAL" clId="{FA1BA2DE-18DA-4826-AC56-3299DD78664D}"/>
    <pc:docChg chg="undo redo custSel addSld delSld modSld sldOrd addMainMaster delMainMaster addSection delSection modSection">
      <pc:chgData name="Kristin Vamenta" userId="607a747a-663e-474c-8fd2-10d9735a1fe0" providerId="ADAL" clId="{FA1BA2DE-18DA-4826-AC56-3299DD78664D}" dt="2022-08-02T21:56:06.417" v="6655" actId="20577"/>
      <pc:docMkLst>
        <pc:docMk/>
      </pc:docMkLst>
      <pc:sldChg chg="modSp mod ord">
        <pc:chgData name="Kristin Vamenta" userId="607a747a-663e-474c-8fd2-10d9735a1fe0" providerId="ADAL" clId="{FA1BA2DE-18DA-4826-AC56-3299DD78664D}" dt="2022-07-06T00:15:01.630" v="5750"/>
        <pc:sldMkLst>
          <pc:docMk/>
          <pc:sldMk cId="0" sldId="263"/>
        </pc:sldMkLst>
        <pc:spChg chg="mod">
          <ac:chgData name="Kristin Vamenta" userId="607a747a-663e-474c-8fd2-10d9735a1fe0" providerId="ADAL" clId="{FA1BA2DE-18DA-4826-AC56-3299DD78664D}" dt="2022-07-05T23:18:59.915" v="2161" actId="20577"/>
          <ac:spMkLst>
            <pc:docMk/>
            <pc:sldMk cId="0" sldId="263"/>
            <ac:spMk id="18434" creationId="{00000000-0000-0000-0000-000000000000}"/>
          </ac:spMkLst>
        </pc:spChg>
        <pc:spChg chg="mod">
          <ac:chgData name="Kristin Vamenta" userId="607a747a-663e-474c-8fd2-10d9735a1fe0" providerId="ADAL" clId="{FA1BA2DE-18DA-4826-AC56-3299DD78664D}" dt="2022-07-05T23:19:43.901" v="2428" actId="20577"/>
          <ac:spMkLst>
            <pc:docMk/>
            <pc:sldMk cId="0" sldId="263"/>
            <ac:spMk id="18435" creationId="{00000000-0000-0000-0000-000000000000}"/>
          </ac:spMkLst>
        </pc:spChg>
      </pc:sldChg>
      <pc:sldChg chg="modSp mod ord modCm">
        <pc:chgData name="Kristin Vamenta" userId="607a747a-663e-474c-8fd2-10d9735a1fe0" providerId="ADAL" clId="{FA1BA2DE-18DA-4826-AC56-3299DD78664D}" dt="2022-07-06T00:18:46.935" v="6032" actId="20577"/>
        <pc:sldMkLst>
          <pc:docMk/>
          <pc:sldMk cId="0" sldId="285"/>
        </pc:sldMkLst>
        <pc:spChg chg="mod">
          <ac:chgData name="Kristin Vamenta" userId="607a747a-663e-474c-8fd2-10d9735a1fe0" providerId="ADAL" clId="{FA1BA2DE-18DA-4826-AC56-3299DD78664D}" dt="2022-07-06T00:18:46.935" v="6032" actId="20577"/>
          <ac:spMkLst>
            <pc:docMk/>
            <pc:sldMk cId="0" sldId="285"/>
            <ac:spMk id="3" creationId="{00000000-0000-0000-0000-000000000000}"/>
          </ac:spMkLst>
        </pc:spChg>
      </pc:sldChg>
      <pc:sldChg chg="modSp mod">
        <pc:chgData name="Kristin Vamenta" userId="607a747a-663e-474c-8fd2-10d9735a1fe0" providerId="ADAL" clId="{FA1BA2DE-18DA-4826-AC56-3299DD78664D}" dt="2022-07-05T16:53:14.082" v="639" actId="20577"/>
        <pc:sldMkLst>
          <pc:docMk/>
          <pc:sldMk cId="2421168301" sldId="286"/>
        </pc:sldMkLst>
        <pc:spChg chg="mod">
          <ac:chgData name="Kristin Vamenta" userId="607a747a-663e-474c-8fd2-10d9735a1fe0" providerId="ADAL" clId="{FA1BA2DE-18DA-4826-AC56-3299DD78664D}" dt="2022-07-05T16:53:14.082" v="639" actId="20577"/>
          <ac:spMkLst>
            <pc:docMk/>
            <pc:sldMk cId="2421168301" sldId="286"/>
            <ac:spMk id="6" creationId="{64E71E55-80EA-415B-9539-B8C6230DC3A9}"/>
          </ac:spMkLst>
        </pc:spChg>
      </pc:sldChg>
      <pc:sldChg chg="modSp mod">
        <pc:chgData name="Kristin Vamenta" userId="607a747a-663e-474c-8fd2-10d9735a1fe0" providerId="ADAL" clId="{FA1BA2DE-18DA-4826-AC56-3299DD78664D}" dt="2022-07-05T23:11:55.008" v="1804" actId="113"/>
        <pc:sldMkLst>
          <pc:docMk/>
          <pc:sldMk cId="1460915879" sldId="290"/>
        </pc:sldMkLst>
        <pc:spChg chg="mod">
          <ac:chgData name="Kristin Vamenta" userId="607a747a-663e-474c-8fd2-10d9735a1fe0" providerId="ADAL" clId="{FA1BA2DE-18DA-4826-AC56-3299DD78664D}" dt="2022-07-05T23:11:55.008" v="1804" actId="113"/>
          <ac:spMkLst>
            <pc:docMk/>
            <pc:sldMk cId="1460915879" sldId="290"/>
            <ac:spMk id="12291" creationId="{00000000-0000-0000-0000-000000000000}"/>
          </ac:spMkLst>
        </pc:spChg>
      </pc:sldChg>
      <pc:sldChg chg="modSp mod">
        <pc:chgData name="Kristin Vamenta" userId="607a747a-663e-474c-8fd2-10d9735a1fe0" providerId="ADAL" clId="{FA1BA2DE-18DA-4826-AC56-3299DD78664D}" dt="2022-07-06T00:14:16.452" v="5747" actId="20577"/>
        <pc:sldMkLst>
          <pc:docMk/>
          <pc:sldMk cId="0" sldId="299"/>
        </pc:sldMkLst>
        <pc:spChg chg="mod">
          <ac:chgData name="Kristin Vamenta" userId="607a747a-663e-474c-8fd2-10d9735a1fe0" providerId="ADAL" clId="{FA1BA2DE-18DA-4826-AC56-3299DD78664D}" dt="2022-07-06T00:14:16.452" v="5747" actId="20577"/>
          <ac:spMkLst>
            <pc:docMk/>
            <pc:sldMk cId="0" sldId="299"/>
            <ac:spMk id="4" creationId="{00000000-0000-0000-0000-000000000000}"/>
          </ac:spMkLst>
        </pc:spChg>
      </pc:sldChg>
      <pc:sldChg chg="modSp mod">
        <pc:chgData name="Kristin Vamenta" userId="607a747a-663e-474c-8fd2-10d9735a1fe0" providerId="ADAL" clId="{FA1BA2DE-18DA-4826-AC56-3299DD78664D}" dt="2022-07-05T16:57:50.579" v="738" actId="20577"/>
        <pc:sldMkLst>
          <pc:docMk/>
          <pc:sldMk cId="810834647" sldId="300"/>
        </pc:sldMkLst>
        <pc:spChg chg="mod">
          <ac:chgData name="Kristin Vamenta" userId="607a747a-663e-474c-8fd2-10d9735a1fe0" providerId="ADAL" clId="{FA1BA2DE-18DA-4826-AC56-3299DD78664D}" dt="2022-07-05T16:57:50.579" v="738" actId="20577"/>
          <ac:spMkLst>
            <pc:docMk/>
            <pc:sldMk cId="810834647" sldId="300"/>
            <ac:spMk id="12291" creationId="{00000000-0000-0000-0000-000000000000}"/>
          </ac:spMkLst>
        </pc:spChg>
      </pc:sldChg>
      <pc:sldChg chg="modSp mod">
        <pc:chgData name="Kristin Vamenta" userId="607a747a-663e-474c-8fd2-10d9735a1fe0" providerId="ADAL" clId="{FA1BA2DE-18DA-4826-AC56-3299DD78664D}" dt="2022-07-05T16:51:08.932" v="588" actId="20577"/>
        <pc:sldMkLst>
          <pc:docMk/>
          <pc:sldMk cId="3178065753" sldId="301"/>
        </pc:sldMkLst>
        <pc:spChg chg="mod">
          <ac:chgData name="Kristin Vamenta" userId="607a747a-663e-474c-8fd2-10d9735a1fe0" providerId="ADAL" clId="{FA1BA2DE-18DA-4826-AC56-3299DD78664D}" dt="2022-07-05T16:51:08.932" v="588" actId="20577"/>
          <ac:spMkLst>
            <pc:docMk/>
            <pc:sldMk cId="3178065753" sldId="301"/>
            <ac:spMk id="3" creationId="{00000000-0000-0000-0000-000000000000}"/>
          </ac:spMkLst>
        </pc:spChg>
      </pc:sldChg>
      <pc:sldChg chg="ord">
        <pc:chgData name="Kristin Vamenta" userId="607a747a-663e-474c-8fd2-10d9735a1fe0" providerId="ADAL" clId="{FA1BA2DE-18DA-4826-AC56-3299DD78664D}" dt="2022-07-06T00:15:01.630" v="5750"/>
        <pc:sldMkLst>
          <pc:docMk/>
          <pc:sldMk cId="4270004942" sldId="302"/>
        </pc:sldMkLst>
      </pc:sldChg>
      <pc:sldChg chg="del">
        <pc:chgData name="Kristin Vamenta" userId="607a747a-663e-474c-8fd2-10d9735a1fe0" providerId="ADAL" clId="{FA1BA2DE-18DA-4826-AC56-3299DD78664D}" dt="2022-07-05T16:56:31.652" v="650" actId="47"/>
        <pc:sldMkLst>
          <pc:docMk/>
          <pc:sldMk cId="3371675669" sldId="303"/>
        </pc:sldMkLst>
      </pc:sldChg>
      <pc:sldChg chg="modSp mod ord">
        <pc:chgData name="Kristin Vamenta" userId="607a747a-663e-474c-8fd2-10d9735a1fe0" providerId="ADAL" clId="{FA1BA2DE-18DA-4826-AC56-3299DD78664D}" dt="2022-08-02T21:56:06.417" v="6655" actId="20577"/>
        <pc:sldMkLst>
          <pc:docMk/>
          <pc:sldMk cId="966147882" sldId="304"/>
        </pc:sldMkLst>
        <pc:spChg chg="mod">
          <ac:chgData name="Kristin Vamenta" userId="607a747a-663e-474c-8fd2-10d9735a1fe0" providerId="ADAL" clId="{FA1BA2DE-18DA-4826-AC56-3299DD78664D}" dt="2022-08-02T21:56:06.417" v="6655" actId="20577"/>
          <ac:spMkLst>
            <pc:docMk/>
            <pc:sldMk cId="966147882" sldId="304"/>
            <ac:spMk id="3" creationId="{8F43D4E3-1919-41EE-8D09-C44EA8609912}"/>
          </ac:spMkLst>
        </pc:spChg>
      </pc:sldChg>
      <pc:sldChg chg="modSp mod ord addCm">
        <pc:chgData name="Kristin Vamenta" userId="607a747a-663e-474c-8fd2-10d9735a1fe0" providerId="ADAL" clId="{FA1BA2DE-18DA-4826-AC56-3299DD78664D}" dt="2022-07-06T00:40:27.113" v="6601" actId="13926"/>
        <pc:sldMkLst>
          <pc:docMk/>
          <pc:sldMk cId="3045740305" sldId="306"/>
        </pc:sldMkLst>
        <pc:spChg chg="mod">
          <ac:chgData name="Kristin Vamenta" userId="607a747a-663e-474c-8fd2-10d9735a1fe0" providerId="ADAL" clId="{FA1BA2DE-18DA-4826-AC56-3299DD78664D}" dt="2022-07-06T00:40:27.113" v="6601" actId="13926"/>
          <ac:spMkLst>
            <pc:docMk/>
            <pc:sldMk cId="3045740305" sldId="306"/>
            <ac:spMk id="3" creationId="{B1C8E4C9-9545-4439-99B1-8B95E45F7D1C}"/>
          </ac:spMkLst>
        </pc:spChg>
      </pc:sldChg>
      <pc:sldChg chg="ord addCm">
        <pc:chgData name="Kristin Vamenta" userId="607a747a-663e-474c-8fd2-10d9735a1fe0" providerId="ADAL" clId="{FA1BA2DE-18DA-4826-AC56-3299DD78664D}" dt="2022-07-06T00:30:43.085" v="6211"/>
        <pc:sldMkLst>
          <pc:docMk/>
          <pc:sldMk cId="2592368418" sldId="308"/>
        </pc:sldMkLst>
      </pc:sldChg>
      <pc:sldChg chg="modSp mod">
        <pc:chgData name="Kristin Vamenta" userId="607a747a-663e-474c-8fd2-10d9735a1fe0" providerId="ADAL" clId="{FA1BA2DE-18DA-4826-AC56-3299DD78664D}" dt="2022-07-06T00:30:07.171" v="6209" actId="20577"/>
        <pc:sldMkLst>
          <pc:docMk/>
          <pc:sldMk cId="542234952" sldId="309"/>
        </pc:sldMkLst>
        <pc:spChg chg="mod">
          <ac:chgData name="Kristin Vamenta" userId="607a747a-663e-474c-8fd2-10d9735a1fe0" providerId="ADAL" clId="{FA1BA2DE-18DA-4826-AC56-3299DD78664D}" dt="2022-07-06T00:30:07.171" v="6209" actId="20577"/>
          <ac:spMkLst>
            <pc:docMk/>
            <pc:sldMk cId="542234952" sldId="309"/>
            <ac:spMk id="14338" creationId="{00000000-0000-0000-0000-000000000000}"/>
          </ac:spMkLst>
        </pc:spChg>
        <pc:spChg chg="mod">
          <ac:chgData name="Kristin Vamenta" userId="607a747a-663e-474c-8fd2-10d9735a1fe0" providerId="ADAL" clId="{FA1BA2DE-18DA-4826-AC56-3299DD78664D}" dt="2022-07-06T00:29:37.770" v="6154" actId="20577"/>
          <ac:spMkLst>
            <pc:docMk/>
            <pc:sldMk cId="542234952" sldId="309"/>
            <ac:spMk id="35843" creationId="{00000000-0000-0000-0000-000000000000}"/>
          </ac:spMkLst>
        </pc:spChg>
      </pc:sldChg>
      <pc:sldChg chg="addSp modSp new mod ord">
        <pc:chgData name="Kristin Vamenta" userId="607a747a-663e-474c-8fd2-10d9735a1fe0" providerId="ADAL" clId="{FA1BA2DE-18DA-4826-AC56-3299DD78664D}" dt="2022-07-06T00:39:58.618" v="6600" actId="20577"/>
        <pc:sldMkLst>
          <pc:docMk/>
          <pc:sldMk cId="552525100" sldId="311"/>
        </pc:sldMkLst>
        <pc:spChg chg="mod">
          <ac:chgData name="Kristin Vamenta" userId="607a747a-663e-474c-8fd2-10d9735a1fe0" providerId="ADAL" clId="{FA1BA2DE-18DA-4826-AC56-3299DD78664D}" dt="2022-07-05T16:57:17.882" v="695" actId="20577"/>
          <ac:spMkLst>
            <pc:docMk/>
            <pc:sldMk cId="552525100" sldId="311"/>
            <ac:spMk id="2" creationId="{6DF030A0-95B3-D50C-B0DD-D3F57C449750}"/>
          </ac:spMkLst>
        </pc:spChg>
        <pc:spChg chg="mod">
          <ac:chgData name="Kristin Vamenta" userId="607a747a-663e-474c-8fd2-10d9735a1fe0" providerId="ADAL" clId="{FA1BA2DE-18DA-4826-AC56-3299DD78664D}" dt="2022-07-06T00:14:05.444" v="5729" actId="20577"/>
          <ac:spMkLst>
            <pc:docMk/>
            <pc:sldMk cId="552525100" sldId="311"/>
            <ac:spMk id="3" creationId="{0988318A-2066-4A7E-E765-F70936EC30BA}"/>
          </ac:spMkLst>
        </pc:spChg>
        <pc:spChg chg="add mod">
          <ac:chgData name="Kristin Vamenta" userId="607a747a-663e-474c-8fd2-10d9735a1fe0" providerId="ADAL" clId="{FA1BA2DE-18DA-4826-AC56-3299DD78664D}" dt="2022-07-06T00:39:58.618" v="6600" actId="20577"/>
          <ac:spMkLst>
            <pc:docMk/>
            <pc:sldMk cId="552525100" sldId="311"/>
            <ac:spMk id="5" creationId="{48C62C10-8410-6C99-489B-8E0D3341ADAF}"/>
          </ac:spMkLst>
        </pc:spChg>
      </pc:sldChg>
      <pc:sldChg chg="addSp delSp modSp new mod ord">
        <pc:chgData name="Kristin Vamenta" userId="607a747a-663e-474c-8fd2-10d9735a1fe0" providerId="ADAL" clId="{FA1BA2DE-18DA-4826-AC56-3299DD78664D}" dt="2022-07-06T00:12:53.606" v="5705" actId="20577"/>
        <pc:sldMkLst>
          <pc:docMk/>
          <pc:sldMk cId="1684939308" sldId="312"/>
        </pc:sldMkLst>
        <pc:spChg chg="mod">
          <ac:chgData name="Kristin Vamenta" userId="607a747a-663e-474c-8fd2-10d9735a1fe0" providerId="ADAL" clId="{FA1BA2DE-18DA-4826-AC56-3299DD78664D}" dt="2022-07-05T16:59:55.738" v="872" actId="20577"/>
          <ac:spMkLst>
            <pc:docMk/>
            <pc:sldMk cId="1684939308" sldId="312"/>
            <ac:spMk id="2" creationId="{4F0EEA3E-5829-1B8A-2B2D-B56213BB439D}"/>
          </ac:spMkLst>
        </pc:spChg>
        <pc:spChg chg="add del mod">
          <ac:chgData name="Kristin Vamenta" userId="607a747a-663e-474c-8fd2-10d9735a1fe0" providerId="ADAL" clId="{FA1BA2DE-18DA-4826-AC56-3299DD78664D}" dt="2022-07-05T23:39:48.997" v="3500"/>
          <ac:spMkLst>
            <pc:docMk/>
            <pc:sldMk cId="1684939308" sldId="312"/>
            <ac:spMk id="3" creationId="{5566E462-92A4-6E90-3EEF-5AC9098D74D2}"/>
          </ac:spMkLst>
        </pc:spChg>
        <pc:spChg chg="add del mod">
          <ac:chgData name="Kristin Vamenta" userId="607a747a-663e-474c-8fd2-10d9735a1fe0" providerId="ADAL" clId="{FA1BA2DE-18DA-4826-AC56-3299DD78664D}" dt="2022-07-06T00:12:53.606" v="5705" actId="20577"/>
          <ac:spMkLst>
            <pc:docMk/>
            <pc:sldMk cId="1684939308" sldId="312"/>
            <ac:spMk id="4" creationId="{DE3154D5-DD08-F07E-14E5-785338F04807}"/>
          </ac:spMkLst>
        </pc:spChg>
      </pc:sldChg>
      <pc:sldChg chg="modSp new mod ord addCm">
        <pc:chgData name="Kristin Vamenta" userId="607a747a-663e-474c-8fd2-10d9735a1fe0" providerId="ADAL" clId="{FA1BA2DE-18DA-4826-AC56-3299DD78664D}" dt="2022-07-06T00:01:02.982" v="4946" actId="20577"/>
        <pc:sldMkLst>
          <pc:docMk/>
          <pc:sldMk cId="2090685822" sldId="313"/>
        </pc:sldMkLst>
        <pc:spChg chg="mod">
          <ac:chgData name="Kristin Vamenta" userId="607a747a-663e-474c-8fd2-10d9735a1fe0" providerId="ADAL" clId="{FA1BA2DE-18DA-4826-AC56-3299DD78664D}" dt="2022-07-05T23:01:38.222" v="1211" actId="20577"/>
          <ac:spMkLst>
            <pc:docMk/>
            <pc:sldMk cId="2090685822" sldId="313"/>
            <ac:spMk id="2" creationId="{A73E3FC6-BD8B-81BC-A7EB-AE1F66B09EBE}"/>
          </ac:spMkLst>
        </pc:spChg>
        <pc:spChg chg="mod">
          <ac:chgData name="Kristin Vamenta" userId="607a747a-663e-474c-8fd2-10d9735a1fe0" providerId="ADAL" clId="{FA1BA2DE-18DA-4826-AC56-3299DD78664D}" dt="2022-07-06T00:01:02.982" v="4946" actId="20577"/>
          <ac:spMkLst>
            <pc:docMk/>
            <pc:sldMk cId="2090685822" sldId="313"/>
            <ac:spMk id="3" creationId="{048C252B-4C51-EF0B-4A40-D721254519C8}"/>
          </ac:spMkLst>
        </pc:spChg>
      </pc:sldChg>
      <pc:sldChg chg="modSp new del mod">
        <pc:chgData name="Kristin Vamenta" userId="607a747a-663e-474c-8fd2-10d9735a1fe0" providerId="ADAL" clId="{FA1BA2DE-18DA-4826-AC56-3299DD78664D}" dt="2022-07-05T23:13:14.531" v="1835" actId="47"/>
        <pc:sldMkLst>
          <pc:docMk/>
          <pc:sldMk cId="369092221" sldId="314"/>
        </pc:sldMkLst>
        <pc:spChg chg="mod">
          <ac:chgData name="Kristin Vamenta" userId="607a747a-663e-474c-8fd2-10d9735a1fe0" providerId="ADAL" clId="{FA1BA2DE-18DA-4826-AC56-3299DD78664D}" dt="2022-07-05T23:13:09.244" v="1833" actId="20577"/>
          <ac:spMkLst>
            <pc:docMk/>
            <pc:sldMk cId="369092221" sldId="314"/>
            <ac:spMk id="2" creationId="{553F1BE8-BE38-160E-8938-90FB8D98D888}"/>
          </ac:spMkLst>
        </pc:spChg>
      </pc:sldChg>
      <pc:sldChg chg="modSp add mod ord">
        <pc:chgData name="Kristin Vamenta" userId="607a747a-663e-474c-8fd2-10d9735a1fe0" providerId="ADAL" clId="{FA1BA2DE-18DA-4826-AC56-3299DD78664D}" dt="2022-07-06T00:30:43.085" v="6211"/>
        <pc:sldMkLst>
          <pc:docMk/>
          <pc:sldMk cId="2347536178" sldId="315"/>
        </pc:sldMkLst>
        <pc:spChg chg="mod">
          <ac:chgData name="Kristin Vamenta" userId="607a747a-663e-474c-8fd2-10d9735a1fe0" providerId="ADAL" clId="{FA1BA2DE-18DA-4826-AC56-3299DD78664D}" dt="2022-07-05T23:13:21.252" v="1861" actId="20577"/>
          <ac:spMkLst>
            <pc:docMk/>
            <pc:sldMk cId="2347536178" sldId="315"/>
            <ac:spMk id="2" creationId="{58B9924B-BB4C-4A30-9B7B-72EA910A00EF}"/>
          </ac:spMkLst>
        </pc:spChg>
      </pc:sldChg>
      <pc:sldChg chg="delSp modSp add del mod modClrScheme chgLayout">
        <pc:chgData name="Kristin Vamenta" userId="607a747a-663e-474c-8fd2-10d9735a1fe0" providerId="ADAL" clId="{FA1BA2DE-18DA-4826-AC56-3299DD78664D}" dt="2022-07-05T23:17:48.243" v="2116" actId="2696"/>
        <pc:sldMkLst>
          <pc:docMk/>
          <pc:sldMk cId="2126005873" sldId="316"/>
        </pc:sldMkLst>
        <pc:spChg chg="mod ord">
          <ac:chgData name="Kristin Vamenta" userId="607a747a-663e-474c-8fd2-10d9735a1fe0" providerId="ADAL" clId="{FA1BA2DE-18DA-4826-AC56-3299DD78664D}" dt="2022-07-05T23:17:35.460" v="2078" actId="20577"/>
          <ac:spMkLst>
            <pc:docMk/>
            <pc:sldMk cId="2126005873" sldId="316"/>
            <ac:spMk id="2" creationId="{AC7B4E08-51B6-4FB4-8A97-67A74EB72156}"/>
          </ac:spMkLst>
        </pc:spChg>
        <pc:spChg chg="mod ord">
          <ac:chgData name="Kristin Vamenta" userId="607a747a-663e-474c-8fd2-10d9735a1fe0" providerId="ADAL" clId="{FA1BA2DE-18DA-4826-AC56-3299DD78664D}" dt="2022-07-05T23:15:55.259" v="1875" actId="700"/>
          <ac:spMkLst>
            <pc:docMk/>
            <pc:sldMk cId="2126005873" sldId="316"/>
            <ac:spMk id="3" creationId="{6C3C956E-AA63-40AF-A1A7-390988995595}"/>
          </ac:spMkLst>
        </pc:spChg>
        <pc:spChg chg="mod ord">
          <ac:chgData name="Kristin Vamenta" userId="607a747a-663e-474c-8fd2-10d9735a1fe0" providerId="ADAL" clId="{FA1BA2DE-18DA-4826-AC56-3299DD78664D}" dt="2022-07-05T23:17:45.564" v="2115" actId="20577"/>
          <ac:spMkLst>
            <pc:docMk/>
            <pc:sldMk cId="2126005873" sldId="316"/>
            <ac:spMk id="4" creationId="{EFA71275-DD43-4F48-994E-01AE10DED6DE}"/>
          </ac:spMkLst>
        </pc:spChg>
        <pc:spChg chg="del mod ord">
          <ac:chgData name="Kristin Vamenta" userId="607a747a-663e-474c-8fd2-10d9735a1fe0" providerId="ADAL" clId="{FA1BA2DE-18DA-4826-AC56-3299DD78664D}" dt="2022-07-05T23:16:01.089" v="1876" actId="478"/>
          <ac:spMkLst>
            <pc:docMk/>
            <pc:sldMk cId="2126005873" sldId="316"/>
            <ac:spMk id="6" creationId="{AEBD4E20-FD6E-4748-85F2-6BBAD8F25140}"/>
          </ac:spMkLst>
        </pc:spChg>
      </pc:sldChg>
      <pc:sldChg chg="delSp modSp add del mod">
        <pc:chgData name="Kristin Vamenta" userId="607a747a-663e-474c-8fd2-10d9735a1fe0" providerId="ADAL" clId="{FA1BA2DE-18DA-4826-AC56-3299DD78664D}" dt="2022-07-06T00:00:24.792" v="4800" actId="47"/>
        <pc:sldMkLst>
          <pc:docMk/>
          <pc:sldMk cId="4099490397" sldId="316"/>
        </pc:sldMkLst>
        <pc:spChg chg="mod">
          <ac:chgData name="Kristin Vamenta" userId="607a747a-663e-474c-8fd2-10d9735a1fe0" providerId="ADAL" clId="{FA1BA2DE-18DA-4826-AC56-3299DD78664D}" dt="2022-07-05T23:31:44.801" v="3136" actId="20577"/>
          <ac:spMkLst>
            <pc:docMk/>
            <pc:sldMk cId="4099490397" sldId="316"/>
            <ac:spMk id="2" creationId="{AC7B4E08-51B6-4FB4-8A97-67A74EB72156}"/>
          </ac:spMkLst>
        </pc:spChg>
        <pc:spChg chg="mod">
          <ac:chgData name="Kristin Vamenta" userId="607a747a-663e-474c-8fd2-10d9735a1fe0" providerId="ADAL" clId="{FA1BA2DE-18DA-4826-AC56-3299DD78664D}" dt="2022-07-05T23:31:59.707" v="3149" actId="20577"/>
          <ac:spMkLst>
            <pc:docMk/>
            <pc:sldMk cId="4099490397" sldId="316"/>
            <ac:spMk id="4" creationId="{EFA71275-DD43-4F48-994E-01AE10DED6DE}"/>
          </ac:spMkLst>
        </pc:spChg>
        <pc:picChg chg="del">
          <ac:chgData name="Kristin Vamenta" userId="607a747a-663e-474c-8fd2-10d9735a1fe0" providerId="ADAL" clId="{FA1BA2DE-18DA-4826-AC56-3299DD78664D}" dt="2022-07-05T23:31:28.206" v="3128" actId="21"/>
          <ac:picMkLst>
            <pc:docMk/>
            <pc:sldMk cId="4099490397" sldId="316"/>
            <ac:picMk id="8" creationId="{8E391E9D-FE32-4B4E-B954-448F1118068D}"/>
          </ac:picMkLst>
        </pc:picChg>
      </pc:sldChg>
      <pc:sldChg chg="add del">
        <pc:chgData name="Kristin Vamenta" userId="607a747a-663e-474c-8fd2-10d9735a1fe0" providerId="ADAL" clId="{FA1BA2DE-18DA-4826-AC56-3299DD78664D}" dt="2022-07-05T23:15:13.985" v="1874" actId="47"/>
        <pc:sldMkLst>
          <pc:docMk/>
          <pc:sldMk cId="337152644" sldId="317"/>
        </pc:sldMkLst>
      </pc:sldChg>
      <pc:sldChg chg="delSp modSp add mod modClrScheme chgLayout">
        <pc:chgData name="Kristin Vamenta" userId="607a747a-663e-474c-8fd2-10d9735a1fe0" providerId="ADAL" clId="{FA1BA2DE-18DA-4826-AC56-3299DD78664D}" dt="2022-07-06T00:17:58.549" v="6030" actId="20577"/>
        <pc:sldMkLst>
          <pc:docMk/>
          <pc:sldMk cId="1684779699" sldId="318"/>
        </pc:sldMkLst>
        <pc:spChg chg="mod ord">
          <ac:chgData name="Kristin Vamenta" userId="607a747a-663e-474c-8fd2-10d9735a1fe0" providerId="ADAL" clId="{FA1BA2DE-18DA-4826-AC56-3299DD78664D}" dt="2022-07-06T00:16:52.762" v="5879" actId="20577"/>
          <ac:spMkLst>
            <pc:docMk/>
            <pc:sldMk cId="1684779699" sldId="318"/>
            <ac:spMk id="2" creationId="{00E69475-99A7-4C22-A096-A3E8E5EC9F8B}"/>
          </ac:spMkLst>
        </pc:spChg>
        <pc:spChg chg="mod ord">
          <ac:chgData name="Kristin Vamenta" userId="607a747a-663e-474c-8fd2-10d9735a1fe0" providerId="ADAL" clId="{FA1BA2DE-18DA-4826-AC56-3299DD78664D}" dt="2022-07-05T23:15:55.259" v="1875" actId="700"/>
          <ac:spMkLst>
            <pc:docMk/>
            <pc:sldMk cId="1684779699" sldId="318"/>
            <ac:spMk id="3" creationId="{CE1CC6C8-49C9-498D-B04F-C7821AF0D9E0}"/>
          </ac:spMkLst>
        </pc:spChg>
        <pc:spChg chg="mod ord">
          <ac:chgData name="Kristin Vamenta" userId="607a747a-663e-474c-8fd2-10d9735a1fe0" providerId="ADAL" clId="{FA1BA2DE-18DA-4826-AC56-3299DD78664D}" dt="2022-07-06T00:17:58.549" v="6030" actId="20577"/>
          <ac:spMkLst>
            <pc:docMk/>
            <pc:sldMk cId="1684779699" sldId="318"/>
            <ac:spMk id="4" creationId="{424671F4-B8B6-434C-A470-0BFA28DE21CE}"/>
          </ac:spMkLst>
        </pc:spChg>
        <pc:spChg chg="del mod ord">
          <ac:chgData name="Kristin Vamenta" userId="607a747a-663e-474c-8fd2-10d9735a1fe0" providerId="ADAL" clId="{FA1BA2DE-18DA-4826-AC56-3299DD78664D}" dt="2022-07-05T23:16:13.704" v="1878" actId="478"/>
          <ac:spMkLst>
            <pc:docMk/>
            <pc:sldMk cId="1684779699" sldId="318"/>
            <ac:spMk id="18" creationId="{1A59CAB2-467C-4253-88C7-707CDD616889}"/>
          </ac:spMkLst>
        </pc:spChg>
      </pc:sldChg>
      <pc:sldChg chg="addSp delSp modSp add mod modClrScheme chgLayout">
        <pc:chgData name="Kristin Vamenta" userId="607a747a-663e-474c-8fd2-10d9735a1fe0" providerId="ADAL" clId="{FA1BA2DE-18DA-4826-AC56-3299DD78664D}" dt="2022-07-06T00:20:12.618" v="6134" actId="20577"/>
        <pc:sldMkLst>
          <pc:docMk/>
          <pc:sldMk cId="80978302" sldId="319"/>
        </pc:sldMkLst>
        <pc:spChg chg="add mod ord">
          <ac:chgData name="Kristin Vamenta" userId="607a747a-663e-474c-8fd2-10d9735a1fe0" providerId="ADAL" clId="{FA1BA2DE-18DA-4826-AC56-3299DD78664D}" dt="2022-07-05T23:15:55.259" v="1875" actId="700"/>
          <ac:spMkLst>
            <pc:docMk/>
            <pc:sldMk cId="80978302" sldId="319"/>
            <ac:spMk id="2" creationId="{24E7DB99-F627-13E8-C3E1-B86DF515F76A}"/>
          </ac:spMkLst>
        </pc:spChg>
        <pc:spChg chg="mod ord">
          <ac:chgData name="Kristin Vamenta" userId="607a747a-663e-474c-8fd2-10d9735a1fe0" providerId="ADAL" clId="{FA1BA2DE-18DA-4826-AC56-3299DD78664D}" dt="2022-07-05T23:15:55.259" v="1875" actId="700"/>
          <ac:spMkLst>
            <pc:docMk/>
            <pc:sldMk cId="80978302" sldId="319"/>
            <ac:spMk id="3" creationId="{8AFF52A0-4783-4A7F-BCA2-87835EDC3E72}"/>
          </ac:spMkLst>
        </pc:spChg>
        <pc:spChg chg="mod ord">
          <ac:chgData name="Kristin Vamenta" userId="607a747a-663e-474c-8fd2-10d9735a1fe0" providerId="ADAL" clId="{FA1BA2DE-18DA-4826-AC56-3299DD78664D}" dt="2022-07-06T00:20:12.618" v="6134" actId="20577"/>
          <ac:spMkLst>
            <pc:docMk/>
            <pc:sldMk cId="80978302" sldId="319"/>
            <ac:spMk id="5" creationId="{A41EF880-9146-4470-BAB7-F7E2F8C12A50}"/>
          </ac:spMkLst>
        </pc:spChg>
        <pc:spChg chg="del mod ord">
          <ac:chgData name="Kristin Vamenta" userId="607a747a-663e-474c-8fd2-10d9735a1fe0" providerId="ADAL" clId="{FA1BA2DE-18DA-4826-AC56-3299DD78664D}" dt="2022-07-05T23:16:19.183" v="1879" actId="478"/>
          <ac:spMkLst>
            <pc:docMk/>
            <pc:sldMk cId="80978302" sldId="319"/>
            <ac:spMk id="7" creationId="{E138C3B6-F515-451C-8E50-FD381E85CA76}"/>
          </ac:spMkLst>
        </pc:spChg>
        <pc:picChg chg="del mod">
          <ac:chgData name="Kristin Vamenta" userId="607a747a-663e-474c-8fd2-10d9735a1fe0" providerId="ADAL" clId="{FA1BA2DE-18DA-4826-AC56-3299DD78664D}" dt="2022-07-06T00:19:36.797" v="6034" actId="478"/>
          <ac:picMkLst>
            <pc:docMk/>
            <pc:sldMk cId="80978302" sldId="319"/>
            <ac:picMk id="11" creationId="{FB2F54C8-8353-4971-A834-F65055EF0E5F}"/>
          </ac:picMkLst>
        </pc:picChg>
      </pc:sldChg>
      <pc:sldChg chg="addSp delSp modSp add mod ord modClrScheme chgLayout">
        <pc:chgData name="Kristin Vamenta" userId="607a747a-663e-474c-8fd2-10d9735a1fe0" providerId="ADAL" clId="{FA1BA2DE-18DA-4826-AC56-3299DD78664D}" dt="2022-07-06T00:34:57.014" v="6283" actId="20577"/>
        <pc:sldMkLst>
          <pc:docMk/>
          <pc:sldMk cId="2074065583" sldId="320"/>
        </pc:sldMkLst>
        <pc:spChg chg="add mod ord">
          <ac:chgData name="Kristin Vamenta" userId="607a747a-663e-474c-8fd2-10d9735a1fe0" providerId="ADAL" clId="{FA1BA2DE-18DA-4826-AC56-3299DD78664D}" dt="2022-07-05T23:15:55.259" v="1875" actId="700"/>
          <ac:spMkLst>
            <pc:docMk/>
            <pc:sldMk cId="2074065583" sldId="320"/>
            <ac:spMk id="2" creationId="{D55EDE8D-D3F8-F785-71D4-1CAC51791791}"/>
          </ac:spMkLst>
        </pc:spChg>
        <pc:spChg chg="mod ord">
          <ac:chgData name="Kristin Vamenta" userId="607a747a-663e-474c-8fd2-10d9735a1fe0" providerId="ADAL" clId="{FA1BA2DE-18DA-4826-AC56-3299DD78664D}" dt="2022-07-05T23:15:55.259" v="1875" actId="700"/>
          <ac:spMkLst>
            <pc:docMk/>
            <pc:sldMk cId="2074065583" sldId="320"/>
            <ac:spMk id="4" creationId="{0DC7E99A-2FE9-4168-97DA-8AE675615637}"/>
          </ac:spMkLst>
        </pc:spChg>
        <pc:spChg chg="mod ord">
          <ac:chgData name="Kristin Vamenta" userId="607a747a-663e-474c-8fd2-10d9735a1fe0" providerId="ADAL" clId="{FA1BA2DE-18DA-4826-AC56-3299DD78664D}" dt="2022-07-05T23:15:55.259" v="1875" actId="700"/>
          <ac:spMkLst>
            <pc:docMk/>
            <pc:sldMk cId="2074065583" sldId="320"/>
            <ac:spMk id="5" creationId="{5F017282-B450-4988-8D18-E4F8A5E260A6}"/>
          </ac:spMkLst>
        </pc:spChg>
        <pc:spChg chg="del mod ord">
          <ac:chgData name="Kristin Vamenta" userId="607a747a-663e-474c-8fd2-10d9735a1fe0" providerId="ADAL" clId="{FA1BA2DE-18DA-4826-AC56-3299DD78664D}" dt="2022-07-05T23:16:08.406" v="1877" actId="478"/>
          <ac:spMkLst>
            <pc:docMk/>
            <pc:sldMk cId="2074065583" sldId="320"/>
            <ac:spMk id="9" creationId="{8C3FE463-8795-469C-BC2B-AE2865CE02CB}"/>
          </ac:spMkLst>
        </pc:spChg>
        <pc:spChg chg="mod ord">
          <ac:chgData name="Kristin Vamenta" userId="607a747a-663e-474c-8fd2-10d9735a1fe0" providerId="ADAL" clId="{FA1BA2DE-18DA-4826-AC56-3299DD78664D}" dt="2022-07-05T23:15:55.259" v="1875" actId="700"/>
          <ac:spMkLst>
            <pc:docMk/>
            <pc:sldMk cId="2074065583" sldId="320"/>
            <ac:spMk id="10" creationId="{3D013C5E-0B29-50B6-9BD9-41D5F71CCD11}"/>
          </ac:spMkLst>
        </pc:spChg>
        <pc:graphicFrameChg chg="mod">
          <ac:chgData name="Kristin Vamenta" userId="607a747a-663e-474c-8fd2-10d9735a1fe0" providerId="ADAL" clId="{FA1BA2DE-18DA-4826-AC56-3299DD78664D}" dt="2022-07-06T00:34:57.014" v="6283" actId="20577"/>
          <ac:graphicFrameMkLst>
            <pc:docMk/>
            <pc:sldMk cId="2074065583" sldId="320"/>
            <ac:graphicFrameMk id="8" creationId="{3418772E-DED0-402E-BD9D-F5AA626AB4F8}"/>
          </ac:graphicFrameMkLst>
        </pc:graphicFrameChg>
      </pc:sldChg>
      <pc:sldChg chg="addSp modSp new">
        <pc:chgData name="Kristin Vamenta" userId="607a747a-663e-474c-8fd2-10d9735a1fe0" providerId="ADAL" clId="{FA1BA2DE-18DA-4826-AC56-3299DD78664D}" dt="2022-07-05T23:31:29.853" v="3129"/>
        <pc:sldMkLst>
          <pc:docMk/>
          <pc:sldMk cId="2824903434" sldId="321"/>
        </pc:sldMkLst>
        <pc:picChg chg="add mod">
          <ac:chgData name="Kristin Vamenta" userId="607a747a-663e-474c-8fd2-10d9735a1fe0" providerId="ADAL" clId="{FA1BA2DE-18DA-4826-AC56-3299DD78664D}" dt="2022-07-05T23:31:29.853" v="3129"/>
          <ac:picMkLst>
            <pc:docMk/>
            <pc:sldMk cId="2824903434" sldId="321"/>
            <ac:picMk id="4" creationId="{D1997D08-DF52-FAD2-E83E-2258F396C1FD}"/>
          </ac:picMkLst>
        </pc:picChg>
      </pc:sldChg>
      <pc:sldMasterChg chg="add del addSldLayout delSldLayout">
        <pc:chgData name="Kristin Vamenta" userId="607a747a-663e-474c-8fd2-10d9735a1fe0" providerId="ADAL" clId="{FA1BA2DE-18DA-4826-AC56-3299DD78664D}" dt="2022-07-05T23:15:55.259" v="1875" actId="700"/>
        <pc:sldMasterMkLst>
          <pc:docMk/>
          <pc:sldMasterMk cId="0" sldId="2147483659"/>
        </pc:sldMasterMkLst>
        <pc:sldLayoutChg chg="add del">
          <pc:chgData name="Kristin Vamenta" userId="607a747a-663e-474c-8fd2-10d9735a1fe0" providerId="ADAL" clId="{FA1BA2DE-18DA-4826-AC56-3299DD78664D}" dt="2022-07-05T23:15:55.259" v="1875" actId="700"/>
          <pc:sldLayoutMkLst>
            <pc:docMk/>
            <pc:sldMasterMk cId="0" sldId="2147483659"/>
            <pc:sldLayoutMk cId="2696185250" sldId="2147483663"/>
          </pc:sldLayoutMkLst>
        </pc:sldLayoutChg>
      </pc:sldMasterChg>
    </pc:docChg>
  </pc:docChgLst>
  <pc:docChgLst>
    <pc:chgData name="Kristin Vamenta" userId="607a747a-663e-474c-8fd2-10d9735a1fe0" providerId="ADAL" clId="{63541012-E0E5-4F53-B1E2-E316D51E7AB6}"/>
    <pc:docChg chg="undo redo custSel addSld delSld modSld sldOrd addMainMaster delMainMaster modMainMaster addSection delSection modSection modNotesMaster">
      <pc:chgData name="Kristin Vamenta" userId="607a747a-663e-474c-8fd2-10d9735a1fe0" providerId="ADAL" clId="{63541012-E0E5-4F53-B1E2-E316D51E7AB6}" dt="2023-02-02T02:07:29.482" v="14412" actId="207"/>
      <pc:docMkLst>
        <pc:docMk/>
      </pc:docMkLst>
      <pc:sldChg chg="delSp modSp add del mod">
        <pc:chgData name="Kristin Vamenta" userId="607a747a-663e-474c-8fd2-10d9735a1fe0" providerId="ADAL" clId="{63541012-E0E5-4F53-B1E2-E316D51E7AB6}" dt="2023-01-04T21:45:09.042" v="318" actId="47"/>
        <pc:sldMkLst>
          <pc:docMk/>
          <pc:sldMk cId="0" sldId="258"/>
        </pc:sldMkLst>
        <pc:spChg chg="mod">
          <ac:chgData name="Kristin Vamenta" userId="607a747a-663e-474c-8fd2-10d9735a1fe0" providerId="ADAL" clId="{63541012-E0E5-4F53-B1E2-E316D51E7AB6}" dt="2023-01-04T16:06:08.508" v="278" actId="14100"/>
          <ac:spMkLst>
            <pc:docMk/>
            <pc:sldMk cId="0" sldId="258"/>
            <ac:spMk id="131" creationId="{00000000-0000-0000-0000-000000000000}"/>
          </ac:spMkLst>
        </pc:spChg>
        <pc:picChg chg="del">
          <ac:chgData name="Kristin Vamenta" userId="607a747a-663e-474c-8fd2-10d9735a1fe0" providerId="ADAL" clId="{63541012-E0E5-4F53-B1E2-E316D51E7AB6}" dt="2023-01-04T16:06:13.801" v="281" actId="21"/>
          <ac:picMkLst>
            <pc:docMk/>
            <pc:sldMk cId="0" sldId="258"/>
            <ac:picMk id="140" creationId="{00000000-0000-0000-0000-000000000000}"/>
          </ac:picMkLst>
        </pc:picChg>
        <pc:picChg chg="mod">
          <ac:chgData name="Kristin Vamenta" userId="607a747a-663e-474c-8fd2-10d9735a1fe0" providerId="ADAL" clId="{63541012-E0E5-4F53-B1E2-E316D51E7AB6}" dt="2023-01-04T16:06:03.348" v="277" actId="1076"/>
          <ac:picMkLst>
            <pc:docMk/>
            <pc:sldMk cId="0" sldId="258"/>
            <ac:picMk id="141" creationId="{00000000-0000-0000-0000-000000000000}"/>
          </ac:picMkLst>
        </pc:picChg>
      </pc:sldChg>
      <pc:sldChg chg="delSp modSp add del mod ord">
        <pc:chgData name="Kristin Vamenta" userId="607a747a-663e-474c-8fd2-10d9735a1fe0" providerId="ADAL" clId="{63541012-E0E5-4F53-B1E2-E316D51E7AB6}" dt="2023-01-23T15:16:58.848" v="1090" actId="2696"/>
        <pc:sldMkLst>
          <pc:docMk/>
          <pc:sldMk cId="1343100153" sldId="259"/>
        </pc:sldMkLst>
        <pc:spChg chg="del mod">
          <ac:chgData name="Kristin Vamenta" userId="607a747a-663e-474c-8fd2-10d9735a1fe0" providerId="ADAL" clId="{63541012-E0E5-4F53-B1E2-E316D51E7AB6}" dt="2023-01-09T20:03:29.413" v="571" actId="478"/>
          <ac:spMkLst>
            <pc:docMk/>
            <pc:sldMk cId="1343100153" sldId="259"/>
            <ac:spMk id="14" creationId="{C3549DD7-4F87-4387-ACA3-B646123A7597}"/>
          </ac:spMkLst>
        </pc:spChg>
        <pc:graphicFrameChg chg="mod">
          <ac:chgData name="Kristin Vamenta" userId="607a747a-663e-474c-8fd2-10d9735a1fe0" providerId="ADAL" clId="{63541012-E0E5-4F53-B1E2-E316D51E7AB6}" dt="2023-01-09T20:03:42.044" v="581" actId="1036"/>
          <ac:graphicFrameMkLst>
            <pc:docMk/>
            <pc:sldMk cId="1343100153" sldId="259"/>
            <ac:graphicFrameMk id="15" creationId="{00057B63-D571-4ED6-B37E-03A6E9410FB6}"/>
          </ac:graphicFrameMkLst>
        </pc:graphicFrameChg>
      </pc:sldChg>
      <pc:sldChg chg="modSp add del mod modNotesTx">
        <pc:chgData name="Kristin Vamenta" userId="607a747a-663e-474c-8fd2-10d9735a1fe0" providerId="ADAL" clId="{63541012-E0E5-4F53-B1E2-E316D51E7AB6}" dt="2023-01-24T19:08:06.908" v="12367" actId="47"/>
        <pc:sldMkLst>
          <pc:docMk/>
          <pc:sldMk cId="3884897295" sldId="259"/>
        </pc:sldMkLst>
        <pc:spChg chg="mod">
          <ac:chgData name="Kristin Vamenta" userId="607a747a-663e-474c-8fd2-10d9735a1fe0" providerId="ADAL" clId="{63541012-E0E5-4F53-B1E2-E316D51E7AB6}" dt="2023-01-24T14:49:03.812" v="4905" actId="2711"/>
          <ac:spMkLst>
            <pc:docMk/>
            <pc:sldMk cId="3884897295" sldId="259"/>
            <ac:spMk id="2" creationId="{2845E869-22C9-47C5-804E-CCB5A79841EB}"/>
          </ac:spMkLst>
        </pc:spChg>
        <pc:spChg chg="mod">
          <ac:chgData name="Kristin Vamenta" userId="607a747a-663e-474c-8fd2-10d9735a1fe0" providerId="ADAL" clId="{63541012-E0E5-4F53-B1E2-E316D51E7AB6}" dt="2023-01-24T15:35:19.309" v="6160"/>
          <ac:spMkLst>
            <pc:docMk/>
            <pc:sldMk cId="3884897295" sldId="259"/>
            <ac:spMk id="3" creationId="{E1425129-08C3-9CE3-2A8A-E1FB5734DC60}"/>
          </ac:spMkLst>
        </pc:spChg>
      </pc:sldChg>
      <pc:sldChg chg="modSp mod modClrScheme chgLayout modNotes">
        <pc:chgData name="Kristin Vamenta" userId="607a747a-663e-474c-8fd2-10d9735a1fe0" providerId="ADAL" clId="{63541012-E0E5-4F53-B1E2-E316D51E7AB6}" dt="2023-01-24T16:13:02.888" v="7837" actId="5793"/>
        <pc:sldMkLst>
          <pc:docMk/>
          <pc:sldMk cId="0" sldId="263"/>
        </pc:sldMkLst>
        <pc:spChg chg="mod ord">
          <ac:chgData name="Kristin Vamenta" userId="607a747a-663e-474c-8fd2-10d9735a1fe0" providerId="ADAL" clId="{63541012-E0E5-4F53-B1E2-E316D51E7AB6}" dt="2023-01-24T15:35:19.309" v="6160"/>
          <ac:spMkLst>
            <pc:docMk/>
            <pc:sldMk cId="0" sldId="263"/>
            <ac:spMk id="2" creationId="{BEFB9D6F-6D33-68E2-8B3E-9FA5FEF87343}"/>
          </ac:spMkLst>
        </pc:spChg>
        <pc:spChg chg="mod ord">
          <ac:chgData name="Kristin Vamenta" userId="607a747a-663e-474c-8fd2-10d9735a1fe0" providerId="ADAL" clId="{63541012-E0E5-4F53-B1E2-E316D51E7AB6}" dt="2023-01-24T16:12:31.489" v="7817" actId="20577"/>
          <ac:spMkLst>
            <pc:docMk/>
            <pc:sldMk cId="0" sldId="263"/>
            <ac:spMk id="18434" creationId="{00000000-0000-0000-0000-000000000000}"/>
          </ac:spMkLst>
        </pc:spChg>
        <pc:spChg chg="mod ord">
          <ac:chgData name="Kristin Vamenta" userId="607a747a-663e-474c-8fd2-10d9735a1fe0" providerId="ADAL" clId="{63541012-E0E5-4F53-B1E2-E316D51E7AB6}" dt="2023-01-24T16:13:02.888" v="7837" actId="5793"/>
          <ac:spMkLst>
            <pc:docMk/>
            <pc:sldMk cId="0" sldId="263"/>
            <ac:spMk id="18435" creationId="{00000000-0000-0000-0000-000000000000}"/>
          </ac:spMkLst>
        </pc:spChg>
      </pc:sldChg>
      <pc:sldChg chg="addSp delSp modSp mod modClrScheme delCm chgLayout modNotes modNotesTx">
        <pc:chgData name="Kristin Vamenta" userId="607a747a-663e-474c-8fd2-10d9735a1fe0" providerId="ADAL" clId="{63541012-E0E5-4F53-B1E2-E316D51E7AB6}" dt="2023-01-24T19:24:23.688" v="12950" actId="14100"/>
        <pc:sldMkLst>
          <pc:docMk/>
          <pc:sldMk cId="0" sldId="285"/>
        </pc:sldMkLst>
        <pc:spChg chg="mod ord">
          <ac:chgData name="Kristin Vamenta" userId="607a747a-663e-474c-8fd2-10d9735a1fe0" providerId="ADAL" clId="{63541012-E0E5-4F53-B1E2-E316D51E7AB6}" dt="2023-01-24T15:35:19.309" v="6160"/>
          <ac:spMkLst>
            <pc:docMk/>
            <pc:sldMk cId="0" sldId="285"/>
            <ac:spMk id="2" creationId="{00000000-0000-0000-0000-000000000000}"/>
          </ac:spMkLst>
        </pc:spChg>
        <pc:spChg chg="mod ord">
          <ac:chgData name="Kristin Vamenta" userId="607a747a-663e-474c-8fd2-10d9735a1fe0" providerId="ADAL" clId="{63541012-E0E5-4F53-B1E2-E316D51E7AB6}" dt="2023-01-24T19:24:23.688" v="12950" actId="14100"/>
          <ac:spMkLst>
            <pc:docMk/>
            <pc:sldMk cId="0" sldId="285"/>
            <ac:spMk id="3" creationId="{00000000-0000-0000-0000-000000000000}"/>
          </ac:spMkLst>
        </pc:spChg>
        <pc:spChg chg="mod ord">
          <ac:chgData name="Kristin Vamenta" userId="607a747a-663e-474c-8fd2-10d9735a1fe0" providerId="ADAL" clId="{63541012-E0E5-4F53-B1E2-E316D51E7AB6}" dt="2023-01-24T15:35:19.309" v="6160"/>
          <ac:spMkLst>
            <pc:docMk/>
            <pc:sldMk cId="0" sldId="285"/>
            <ac:spMk id="4" creationId="{233618DF-8659-A887-DE1A-22CD874E125F}"/>
          </ac:spMkLst>
        </pc:spChg>
        <pc:picChg chg="add del mod">
          <ac:chgData name="Kristin Vamenta" userId="607a747a-663e-474c-8fd2-10d9735a1fe0" providerId="ADAL" clId="{63541012-E0E5-4F53-B1E2-E316D51E7AB6}" dt="2023-01-05T13:50:20.772" v="416" actId="21"/>
          <ac:picMkLst>
            <pc:docMk/>
            <pc:sldMk cId="0" sldId="285"/>
            <ac:picMk id="6" creationId="{90A4E8DD-A958-B90F-B857-AD1212C6B56D}"/>
          </ac:picMkLst>
        </pc:picChg>
        <pc:extLst>
          <p:ext xmlns:p="http://schemas.openxmlformats.org/presentationml/2006/main" uri="{D6D511B9-2390-475A-947B-AFAB55BFBCF1}">
            <pc226:cmChg xmlns:pc226="http://schemas.microsoft.com/office/powerpoint/2022/06/main/command" chg="del">
              <pc226:chgData name="Kristin Vamenta" userId="607a747a-663e-474c-8fd2-10d9735a1fe0" providerId="ADAL" clId="{63541012-E0E5-4F53-B1E2-E316D51E7AB6}" dt="2023-01-24T17:20:30.547" v="11092"/>
              <pc2:cmMkLst xmlns:pc2="http://schemas.microsoft.com/office/powerpoint/2019/9/main/command">
                <pc:docMk/>
                <pc:sldMk cId="0" sldId="285"/>
                <pc2:cmMk id="{900E444D-23B8-4F20-99A5-3EB208D3A1AF}"/>
              </pc2:cmMkLst>
            </pc226:cmChg>
          </p:ext>
        </pc:extLst>
      </pc:sldChg>
      <pc:sldChg chg="addSp delSp modSp mod ord modClrScheme chgLayout modNotes">
        <pc:chgData name="Kristin Vamenta" userId="607a747a-663e-474c-8fd2-10d9735a1fe0" providerId="ADAL" clId="{63541012-E0E5-4F53-B1E2-E316D51E7AB6}" dt="2023-01-24T19:56:27.031" v="13624" actId="113"/>
        <pc:sldMkLst>
          <pc:docMk/>
          <pc:sldMk cId="2421168301" sldId="286"/>
        </pc:sldMkLst>
        <pc:spChg chg="mod ord">
          <ac:chgData name="Kristin Vamenta" userId="607a747a-663e-474c-8fd2-10d9735a1fe0" providerId="ADAL" clId="{63541012-E0E5-4F53-B1E2-E316D51E7AB6}" dt="2023-01-24T15:35:19.309" v="6160"/>
          <ac:spMkLst>
            <pc:docMk/>
            <pc:sldMk cId="2421168301" sldId="286"/>
            <ac:spMk id="2" creationId="{CF657B08-793A-F9C9-423C-A6C1B51540D1}"/>
          </ac:spMkLst>
        </pc:spChg>
        <pc:spChg chg="add del mod ord">
          <ac:chgData name="Kristin Vamenta" userId="607a747a-663e-474c-8fd2-10d9735a1fe0" providerId="ADAL" clId="{63541012-E0E5-4F53-B1E2-E316D51E7AB6}" dt="2023-01-05T14:28:45.209" v="536" actId="478"/>
          <ac:spMkLst>
            <pc:docMk/>
            <pc:sldMk cId="2421168301" sldId="286"/>
            <ac:spMk id="3" creationId="{CF419BE8-EBC0-8BBF-30AA-7F72D41F4993}"/>
          </ac:spMkLst>
        </pc:spChg>
        <pc:spChg chg="del mod">
          <ac:chgData name="Kristin Vamenta" userId="607a747a-663e-474c-8fd2-10d9735a1fe0" providerId="ADAL" clId="{63541012-E0E5-4F53-B1E2-E316D51E7AB6}" dt="2023-01-24T14:35:19.178" v="3583" actId="478"/>
          <ac:spMkLst>
            <pc:docMk/>
            <pc:sldMk cId="2421168301" sldId="286"/>
            <ac:spMk id="6" creationId="{64E71E55-80EA-415B-9539-B8C6230DC3A9}"/>
          </ac:spMkLst>
        </pc:spChg>
        <pc:spChg chg="mod topLvl">
          <ac:chgData name="Kristin Vamenta" userId="607a747a-663e-474c-8fd2-10d9735a1fe0" providerId="ADAL" clId="{63541012-E0E5-4F53-B1E2-E316D51E7AB6}" dt="2023-01-24T19:56:27.031" v="13624" actId="113"/>
          <ac:spMkLst>
            <pc:docMk/>
            <pc:sldMk cId="2421168301" sldId="286"/>
            <ac:spMk id="8" creationId="{45BD171E-ABE8-4105-73D8-78DAE53763AA}"/>
          </ac:spMkLst>
        </pc:spChg>
        <pc:spChg chg="mod topLvl">
          <ac:chgData name="Kristin Vamenta" userId="607a747a-663e-474c-8fd2-10d9735a1fe0" providerId="ADAL" clId="{63541012-E0E5-4F53-B1E2-E316D51E7AB6}" dt="2023-01-24T19:56:27.031" v="13624" actId="113"/>
          <ac:spMkLst>
            <pc:docMk/>
            <pc:sldMk cId="2421168301" sldId="286"/>
            <ac:spMk id="9" creationId="{3E37FA2B-1F7C-A9F2-F6CE-5DC7C759BE79}"/>
          </ac:spMkLst>
        </pc:spChg>
        <pc:spChg chg="mod topLvl">
          <ac:chgData name="Kristin Vamenta" userId="607a747a-663e-474c-8fd2-10d9735a1fe0" providerId="ADAL" clId="{63541012-E0E5-4F53-B1E2-E316D51E7AB6}" dt="2023-01-24T19:56:27.031" v="13624" actId="113"/>
          <ac:spMkLst>
            <pc:docMk/>
            <pc:sldMk cId="2421168301" sldId="286"/>
            <ac:spMk id="10" creationId="{80E2050D-AF9E-7B9C-43BC-9F16842A94F7}"/>
          </ac:spMkLst>
        </pc:spChg>
        <pc:spChg chg="mod topLvl">
          <ac:chgData name="Kristin Vamenta" userId="607a747a-663e-474c-8fd2-10d9735a1fe0" providerId="ADAL" clId="{63541012-E0E5-4F53-B1E2-E316D51E7AB6}" dt="2023-01-24T19:53:13.761" v="13607" actId="207"/>
          <ac:spMkLst>
            <pc:docMk/>
            <pc:sldMk cId="2421168301" sldId="286"/>
            <ac:spMk id="11" creationId="{8F4F4E46-3379-A521-F9DD-558EB765BF82}"/>
          </ac:spMkLst>
        </pc:spChg>
        <pc:spChg chg="mod topLvl">
          <ac:chgData name="Kristin Vamenta" userId="607a747a-663e-474c-8fd2-10d9735a1fe0" providerId="ADAL" clId="{63541012-E0E5-4F53-B1E2-E316D51E7AB6}" dt="2023-01-24T19:53:19.827" v="13608" actId="207"/>
          <ac:spMkLst>
            <pc:docMk/>
            <pc:sldMk cId="2421168301" sldId="286"/>
            <ac:spMk id="12" creationId="{6F618977-EC3A-1912-02AB-EC682010FB15}"/>
          </ac:spMkLst>
        </pc:spChg>
        <pc:spChg chg="mod topLvl">
          <ac:chgData name="Kristin Vamenta" userId="607a747a-663e-474c-8fd2-10d9735a1fe0" providerId="ADAL" clId="{63541012-E0E5-4F53-B1E2-E316D51E7AB6}" dt="2023-01-24T19:53:06.089" v="13606" actId="207"/>
          <ac:spMkLst>
            <pc:docMk/>
            <pc:sldMk cId="2421168301" sldId="286"/>
            <ac:spMk id="13" creationId="{1B334398-EA5F-C879-98A8-AAFD0EBAD562}"/>
          </ac:spMkLst>
        </pc:spChg>
        <pc:spChg chg="del mod topLvl">
          <ac:chgData name="Kristin Vamenta" userId="607a747a-663e-474c-8fd2-10d9735a1fe0" providerId="ADAL" clId="{63541012-E0E5-4F53-B1E2-E316D51E7AB6}" dt="2023-01-24T14:36:19.364" v="3603" actId="478"/>
          <ac:spMkLst>
            <pc:docMk/>
            <pc:sldMk cId="2421168301" sldId="286"/>
            <ac:spMk id="15" creationId="{AEAACE62-034A-C18F-F93A-9DA5449F8195}"/>
          </ac:spMkLst>
        </pc:spChg>
        <pc:spChg chg="mod ord">
          <ac:chgData name="Kristin Vamenta" userId="607a747a-663e-474c-8fd2-10d9735a1fe0" providerId="ADAL" clId="{63541012-E0E5-4F53-B1E2-E316D51E7AB6}" dt="2023-01-24T19:53:31.928" v="13609" actId="255"/>
          <ac:spMkLst>
            <pc:docMk/>
            <pc:sldMk cId="2421168301" sldId="286"/>
            <ac:spMk id="16386" creationId="{00000000-0000-0000-0000-000000000000}"/>
          </ac:spMkLst>
        </pc:spChg>
        <pc:grpChg chg="add del mod">
          <ac:chgData name="Kristin Vamenta" userId="607a747a-663e-474c-8fd2-10d9735a1fe0" providerId="ADAL" clId="{63541012-E0E5-4F53-B1E2-E316D51E7AB6}" dt="2023-01-24T14:35:59.558" v="3598" actId="165"/>
          <ac:grpSpMkLst>
            <pc:docMk/>
            <pc:sldMk cId="2421168301" sldId="286"/>
            <ac:grpSpMk id="3" creationId="{93F43D2F-A22B-0DB6-29FF-A3F9A62FCA34}"/>
          </ac:grpSpMkLst>
        </pc:grpChg>
        <pc:grpChg chg="add del mod">
          <ac:chgData name="Kristin Vamenta" userId="607a747a-663e-474c-8fd2-10d9735a1fe0" providerId="ADAL" clId="{63541012-E0E5-4F53-B1E2-E316D51E7AB6}" dt="2023-01-24T14:36:14.850" v="3602" actId="165"/>
          <ac:grpSpMkLst>
            <pc:docMk/>
            <pc:sldMk cId="2421168301" sldId="286"/>
            <ac:grpSpMk id="14" creationId="{FD57CF9E-42FA-1EB5-E21A-2BBAC5544ED1}"/>
          </ac:grpSpMkLst>
        </pc:grpChg>
        <pc:grpChg chg="add del mod">
          <ac:chgData name="Kristin Vamenta" userId="607a747a-663e-474c-8fd2-10d9735a1fe0" providerId="ADAL" clId="{63541012-E0E5-4F53-B1E2-E316D51E7AB6}" dt="2023-01-24T14:37:35.457" v="3671" actId="165"/>
          <ac:grpSpMkLst>
            <pc:docMk/>
            <pc:sldMk cId="2421168301" sldId="286"/>
            <ac:grpSpMk id="17" creationId="{7B02AED0-4DA1-F865-79E0-B1EA3FCA30DC}"/>
          </ac:grpSpMkLst>
        </pc:grpChg>
        <pc:grpChg chg="add mod">
          <ac:chgData name="Kristin Vamenta" userId="607a747a-663e-474c-8fd2-10d9735a1fe0" providerId="ADAL" clId="{63541012-E0E5-4F53-B1E2-E316D51E7AB6}" dt="2023-01-24T14:39:49.790" v="3760" actId="164"/>
          <ac:grpSpMkLst>
            <pc:docMk/>
            <pc:sldMk cId="2421168301" sldId="286"/>
            <ac:grpSpMk id="18" creationId="{502C84E3-8182-7E5F-A482-DADB3AE45ACE}"/>
          </ac:grpSpMkLst>
        </pc:grpChg>
        <pc:grpChg chg="add mod">
          <ac:chgData name="Kristin Vamenta" userId="607a747a-663e-474c-8fd2-10d9735a1fe0" providerId="ADAL" clId="{63541012-E0E5-4F53-B1E2-E316D51E7AB6}" dt="2023-01-24T14:39:53.931" v="3787" actId="1036"/>
          <ac:grpSpMkLst>
            <pc:docMk/>
            <pc:sldMk cId="2421168301" sldId="286"/>
            <ac:grpSpMk id="19" creationId="{54BCF26F-E2A1-8AA9-C16D-B1EA5B2CAC42}"/>
          </ac:grpSpMkLst>
        </pc:grpChg>
        <pc:picChg chg="del mod topLvl">
          <ac:chgData name="Kristin Vamenta" userId="607a747a-663e-474c-8fd2-10d9735a1fe0" providerId="ADAL" clId="{63541012-E0E5-4F53-B1E2-E316D51E7AB6}" dt="2023-01-24T14:36:05.979" v="3599" actId="478"/>
          <ac:picMkLst>
            <pc:docMk/>
            <pc:sldMk cId="2421168301" sldId="286"/>
            <ac:picMk id="4" creationId="{92498FB7-4817-FA4A-FF24-E4A286CB25BA}"/>
          </ac:picMkLst>
        </pc:picChg>
        <pc:picChg chg="mod topLvl">
          <ac:chgData name="Kristin Vamenta" userId="607a747a-663e-474c-8fd2-10d9735a1fe0" providerId="ADAL" clId="{63541012-E0E5-4F53-B1E2-E316D51E7AB6}" dt="2023-01-24T14:39:49.790" v="3760" actId="164"/>
          <ac:picMkLst>
            <pc:docMk/>
            <pc:sldMk cId="2421168301" sldId="286"/>
            <ac:picMk id="5" creationId="{5AF2409C-A85B-87FA-180B-B61494C2B119}"/>
          </ac:picMkLst>
        </pc:picChg>
        <pc:picChg chg="mod topLvl">
          <ac:chgData name="Kristin Vamenta" userId="607a747a-663e-474c-8fd2-10d9735a1fe0" providerId="ADAL" clId="{63541012-E0E5-4F53-B1E2-E316D51E7AB6}" dt="2023-01-24T14:39:49.790" v="3760" actId="164"/>
          <ac:picMkLst>
            <pc:docMk/>
            <pc:sldMk cId="2421168301" sldId="286"/>
            <ac:picMk id="7" creationId="{B6A66BB0-44C3-AEA6-68D6-B40F3E2E5918}"/>
          </ac:picMkLst>
        </pc:picChg>
        <pc:picChg chg="mod topLvl">
          <ac:chgData name="Kristin Vamenta" userId="607a747a-663e-474c-8fd2-10d9735a1fe0" providerId="ADAL" clId="{63541012-E0E5-4F53-B1E2-E316D51E7AB6}" dt="2023-01-24T14:37:41.397" v="3672" actId="164"/>
          <ac:picMkLst>
            <pc:docMk/>
            <pc:sldMk cId="2421168301" sldId="286"/>
            <ac:picMk id="16" creationId="{CA220EE2-BB27-D008-43E7-D491353B517F}"/>
          </ac:picMkLst>
        </pc:picChg>
      </pc:sldChg>
      <pc:sldChg chg="addSp delSp modSp mod setBg modClrScheme delDesignElem delCm modCm chgLayout modNotes modNotesTx">
        <pc:chgData name="Kristin Vamenta" userId="607a747a-663e-474c-8fd2-10d9735a1fe0" providerId="ADAL" clId="{63541012-E0E5-4F53-B1E2-E316D51E7AB6}" dt="2023-01-24T19:37:42.374" v="13386" actId="113"/>
        <pc:sldMkLst>
          <pc:docMk/>
          <pc:sldMk cId="1460915879" sldId="290"/>
        </pc:sldMkLst>
        <pc:spChg chg="mod ord">
          <ac:chgData name="Kristin Vamenta" userId="607a747a-663e-474c-8fd2-10d9735a1fe0" providerId="ADAL" clId="{63541012-E0E5-4F53-B1E2-E316D51E7AB6}" dt="2023-01-24T15:35:19.309" v="6160"/>
          <ac:spMkLst>
            <pc:docMk/>
            <pc:sldMk cId="1460915879" sldId="290"/>
            <ac:spMk id="2" creationId="{25B2C785-F38D-88BB-770F-5FAE581A7B6A}"/>
          </ac:spMkLst>
        </pc:spChg>
        <pc:spChg chg="add mod">
          <ac:chgData name="Kristin Vamenta" userId="607a747a-663e-474c-8fd2-10d9735a1fe0" providerId="ADAL" clId="{63541012-E0E5-4F53-B1E2-E316D51E7AB6}" dt="2023-01-24T19:37:42.374" v="13386" actId="113"/>
          <ac:spMkLst>
            <pc:docMk/>
            <pc:sldMk cId="1460915879" sldId="290"/>
            <ac:spMk id="4" creationId="{FA0B0C09-2268-B03F-8A34-5FE5CD651737}"/>
          </ac:spMkLst>
        </pc:spChg>
        <pc:spChg chg="add del mod">
          <ac:chgData name="Kristin Vamenta" userId="607a747a-663e-474c-8fd2-10d9735a1fe0" providerId="ADAL" clId="{63541012-E0E5-4F53-B1E2-E316D51E7AB6}" dt="2023-01-24T16:39:16.025" v="8724" actId="478"/>
          <ac:spMkLst>
            <pc:docMk/>
            <pc:sldMk cId="1460915879" sldId="290"/>
            <ac:spMk id="5" creationId="{C3608EF6-D4E0-83B3-D3D5-71F7E3789958}"/>
          </ac:spMkLst>
        </pc:spChg>
        <pc:spChg chg="mod ord">
          <ac:chgData name="Kristin Vamenta" userId="607a747a-663e-474c-8fd2-10d9735a1fe0" providerId="ADAL" clId="{63541012-E0E5-4F53-B1E2-E316D51E7AB6}" dt="2023-01-24T16:39:27.948" v="8733" actId="20577"/>
          <ac:spMkLst>
            <pc:docMk/>
            <pc:sldMk cId="1460915879" sldId="290"/>
            <ac:spMk id="4098" creationId="{00000000-0000-0000-0000-000000000000}"/>
          </ac:spMkLst>
        </pc:spChg>
        <pc:spChg chg="del mod ord">
          <ac:chgData name="Kristin Vamenta" userId="607a747a-663e-474c-8fd2-10d9735a1fe0" providerId="ADAL" clId="{63541012-E0E5-4F53-B1E2-E316D51E7AB6}" dt="2023-01-24T15:34:41.184" v="6143" actId="26606"/>
          <ac:spMkLst>
            <pc:docMk/>
            <pc:sldMk cId="1460915879" sldId="290"/>
            <ac:spMk id="12291" creationId="{00000000-0000-0000-0000-000000000000}"/>
          </ac:spMkLst>
        </pc:spChg>
        <pc:spChg chg="add del">
          <ac:chgData name="Kristin Vamenta" userId="607a747a-663e-474c-8fd2-10d9735a1fe0" providerId="ADAL" clId="{63541012-E0E5-4F53-B1E2-E316D51E7AB6}" dt="2023-01-24T15:34:50.085" v="6147"/>
          <ac:spMkLst>
            <pc:docMk/>
            <pc:sldMk cId="1460915879" sldId="290"/>
            <ac:spMk id="12297" creationId="{6D19922F-AD68-4E94-85E8-0AA44A1B1AFC}"/>
          </ac:spMkLst>
        </pc:spChg>
        <pc:spChg chg="add del">
          <ac:chgData name="Kristin Vamenta" userId="607a747a-663e-474c-8fd2-10d9735a1fe0" providerId="ADAL" clId="{63541012-E0E5-4F53-B1E2-E316D51E7AB6}" dt="2023-01-24T15:35:18.153" v="6156" actId="26606"/>
          <ac:spMkLst>
            <pc:docMk/>
            <pc:sldMk cId="1460915879" sldId="290"/>
            <ac:spMk id="12298" creationId="{5DD103AA-7536-490B-973F-73CA63A7ED09}"/>
          </ac:spMkLst>
        </pc:spChg>
        <pc:graphicFrameChg chg="add del mod ord modGraphic">
          <ac:chgData name="Kristin Vamenta" userId="607a747a-663e-474c-8fd2-10d9735a1fe0" providerId="ADAL" clId="{63541012-E0E5-4F53-B1E2-E316D51E7AB6}" dt="2023-01-24T16:36:43.970" v="8648" actId="478"/>
          <ac:graphicFrameMkLst>
            <pc:docMk/>
            <pc:sldMk cId="1460915879" sldId="290"/>
            <ac:graphicFrameMk id="12293" creationId="{9FFCE660-3CAF-2E34-BA28-DFA36841C068}"/>
          </ac:graphicFrameMkLst>
        </pc:graphicFrameChg>
        <pc:extLst>
          <p:ext xmlns:p="http://schemas.openxmlformats.org/presentationml/2006/main" uri="{D6D511B9-2390-475A-947B-AFAB55BFBCF1}">
            <pc226:cmChg xmlns:pc226="http://schemas.microsoft.com/office/powerpoint/2022/06/main/command" chg="del mod">
              <pc226:chgData name="Kristin Vamenta" userId="607a747a-663e-474c-8fd2-10d9735a1fe0" providerId="ADAL" clId="{63541012-E0E5-4F53-B1E2-E316D51E7AB6}" dt="2023-01-24T15:44:28.978" v="6523"/>
              <pc2:cmMkLst xmlns:pc2="http://schemas.microsoft.com/office/powerpoint/2019/9/main/command">
                <pc:docMk/>
                <pc:sldMk cId="1460915879" sldId="290"/>
                <pc2:cmMk id="{C7CEEFEE-C43D-45D4-B6C7-57B3E90741D1}"/>
              </pc2:cmMkLst>
            </pc226:cmChg>
          </p:ext>
        </pc:extLst>
      </pc:sldChg>
      <pc:sldChg chg="modSp del mod modClrScheme chgLayout modNotes modNotesTx">
        <pc:chgData name="Kristin Vamenta" userId="607a747a-663e-474c-8fd2-10d9735a1fe0" providerId="ADAL" clId="{63541012-E0E5-4F53-B1E2-E316D51E7AB6}" dt="2023-01-05T15:11:00.574" v="539" actId="47"/>
        <pc:sldMkLst>
          <pc:docMk/>
          <pc:sldMk cId="0" sldId="299"/>
        </pc:sldMkLst>
        <pc:spChg chg="mod ord">
          <ac:chgData name="Kristin Vamenta" userId="607a747a-663e-474c-8fd2-10d9735a1fe0" providerId="ADAL" clId="{63541012-E0E5-4F53-B1E2-E316D51E7AB6}" dt="2023-01-05T14:24:04.752" v="485" actId="700"/>
          <ac:spMkLst>
            <pc:docMk/>
            <pc:sldMk cId="0" sldId="299"/>
            <ac:spMk id="2" creationId="{EB58B4F0-356A-610D-7FA7-517282E9DE8A}"/>
          </ac:spMkLst>
        </pc:spChg>
        <pc:spChg chg="mod ord">
          <ac:chgData name="Kristin Vamenta" userId="607a747a-663e-474c-8fd2-10d9735a1fe0" providerId="ADAL" clId="{63541012-E0E5-4F53-B1E2-E316D51E7AB6}" dt="2023-01-05T14:24:04.992" v="487" actId="27636"/>
          <ac:spMkLst>
            <pc:docMk/>
            <pc:sldMk cId="0" sldId="299"/>
            <ac:spMk id="4" creationId="{00000000-0000-0000-0000-000000000000}"/>
          </ac:spMkLst>
        </pc:spChg>
        <pc:spChg chg="mod ord">
          <ac:chgData name="Kristin Vamenta" userId="607a747a-663e-474c-8fd2-10d9735a1fe0" providerId="ADAL" clId="{63541012-E0E5-4F53-B1E2-E316D51E7AB6}" dt="2023-01-05T14:24:04.752" v="485" actId="700"/>
          <ac:spMkLst>
            <pc:docMk/>
            <pc:sldMk cId="0" sldId="299"/>
            <ac:spMk id="14338" creationId="{00000000-0000-0000-0000-000000000000}"/>
          </ac:spMkLst>
        </pc:spChg>
        <pc:picChg chg="mod">
          <ac:chgData name="Kristin Vamenta" userId="607a747a-663e-474c-8fd2-10d9735a1fe0" providerId="ADAL" clId="{63541012-E0E5-4F53-B1E2-E316D51E7AB6}" dt="2023-01-04T15:43:29.274" v="60"/>
          <ac:picMkLst>
            <pc:docMk/>
            <pc:sldMk cId="0" sldId="299"/>
            <ac:picMk id="14339" creationId="{00000000-0000-0000-0000-000000000000}"/>
          </ac:picMkLst>
        </pc:picChg>
      </pc:sldChg>
      <pc:sldChg chg="modSp mod modClrScheme chgLayout modNotes modNotesTx">
        <pc:chgData name="Kristin Vamenta" userId="607a747a-663e-474c-8fd2-10d9735a1fe0" providerId="ADAL" clId="{63541012-E0E5-4F53-B1E2-E316D51E7AB6}" dt="2023-01-24T19:23:50.509" v="12948" actId="20577"/>
        <pc:sldMkLst>
          <pc:docMk/>
          <pc:sldMk cId="810834647" sldId="300"/>
        </pc:sldMkLst>
        <pc:spChg chg="mod ord">
          <ac:chgData name="Kristin Vamenta" userId="607a747a-663e-474c-8fd2-10d9735a1fe0" providerId="ADAL" clId="{63541012-E0E5-4F53-B1E2-E316D51E7AB6}" dt="2023-01-24T15:35:19.309" v="6160"/>
          <ac:spMkLst>
            <pc:docMk/>
            <pc:sldMk cId="810834647" sldId="300"/>
            <ac:spMk id="2" creationId="{ACE45138-E921-03C0-93E3-B161528F6C8B}"/>
          </ac:spMkLst>
        </pc:spChg>
        <pc:spChg chg="mod ord">
          <ac:chgData name="Kristin Vamenta" userId="607a747a-663e-474c-8fd2-10d9735a1fe0" providerId="ADAL" clId="{63541012-E0E5-4F53-B1E2-E316D51E7AB6}" dt="2023-01-24T15:35:19.309" v="6160"/>
          <ac:spMkLst>
            <pc:docMk/>
            <pc:sldMk cId="810834647" sldId="300"/>
            <ac:spMk id="4098" creationId="{00000000-0000-0000-0000-000000000000}"/>
          </ac:spMkLst>
        </pc:spChg>
        <pc:spChg chg="mod ord">
          <ac:chgData name="Kristin Vamenta" userId="607a747a-663e-474c-8fd2-10d9735a1fe0" providerId="ADAL" clId="{63541012-E0E5-4F53-B1E2-E316D51E7AB6}" dt="2023-01-24T19:23:50.509" v="12948" actId="20577"/>
          <ac:spMkLst>
            <pc:docMk/>
            <pc:sldMk cId="810834647" sldId="300"/>
            <ac:spMk id="12291" creationId="{00000000-0000-0000-0000-000000000000}"/>
          </ac:spMkLst>
        </pc:spChg>
      </pc:sldChg>
      <pc:sldChg chg="modSp add mod">
        <pc:chgData name="Kristin Vamenta" userId="607a747a-663e-474c-8fd2-10d9735a1fe0" providerId="ADAL" clId="{63541012-E0E5-4F53-B1E2-E316D51E7AB6}" dt="2023-01-24T19:02:48.755" v="12354" actId="20577"/>
        <pc:sldMkLst>
          <pc:docMk/>
          <pc:sldMk cId="1428874695" sldId="301"/>
        </pc:sldMkLst>
        <pc:spChg chg="mod">
          <ac:chgData name="Kristin Vamenta" userId="607a747a-663e-474c-8fd2-10d9735a1fe0" providerId="ADAL" clId="{63541012-E0E5-4F53-B1E2-E316D51E7AB6}" dt="2023-01-24T16:16:40.221" v="7846"/>
          <ac:spMkLst>
            <pc:docMk/>
            <pc:sldMk cId="1428874695" sldId="301"/>
            <ac:spMk id="2" creationId="{00000000-0000-0000-0000-000000000000}"/>
          </ac:spMkLst>
        </pc:spChg>
        <pc:spChg chg="mod">
          <ac:chgData name="Kristin Vamenta" userId="607a747a-663e-474c-8fd2-10d9735a1fe0" providerId="ADAL" clId="{63541012-E0E5-4F53-B1E2-E316D51E7AB6}" dt="2023-01-24T19:02:48.755" v="12354" actId="20577"/>
          <ac:spMkLst>
            <pc:docMk/>
            <pc:sldMk cId="1428874695" sldId="301"/>
            <ac:spMk id="3" creationId="{00000000-0000-0000-0000-000000000000}"/>
          </ac:spMkLst>
        </pc:spChg>
        <pc:spChg chg="mod">
          <ac:chgData name="Kristin Vamenta" userId="607a747a-663e-474c-8fd2-10d9735a1fe0" providerId="ADAL" clId="{63541012-E0E5-4F53-B1E2-E316D51E7AB6}" dt="2023-01-24T15:35:19.309" v="6160"/>
          <ac:spMkLst>
            <pc:docMk/>
            <pc:sldMk cId="1428874695" sldId="301"/>
            <ac:spMk id="4" creationId="{7EA7FBE1-D2D8-CDBD-499F-F12A5B9C10D8}"/>
          </ac:spMkLst>
        </pc:spChg>
      </pc:sldChg>
      <pc:sldChg chg="modSp del mod ord modClrScheme chgLayout modNotes">
        <pc:chgData name="Kristin Vamenta" userId="607a747a-663e-474c-8fd2-10d9735a1fe0" providerId="ADAL" clId="{63541012-E0E5-4F53-B1E2-E316D51E7AB6}" dt="2023-01-24T15:10:46.394" v="5231" actId="2696"/>
        <pc:sldMkLst>
          <pc:docMk/>
          <pc:sldMk cId="3178065753" sldId="301"/>
        </pc:sldMkLst>
        <pc:spChg chg="mod ord">
          <ac:chgData name="Kristin Vamenta" userId="607a747a-663e-474c-8fd2-10d9735a1fe0" providerId="ADAL" clId="{63541012-E0E5-4F53-B1E2-E316D51E7AB6}" dt="2023-01-24T14:27:31.542" v="3221"/>
          <ac:spMkLst>
            <pc:docMk/>
            <pc:sldMk cId="3178065753" sldId="301"/>
            <ac:spMk id="2" creationId="{00000000-0000-0000-0000-000000000000}"/>
          </ac:spMkLst>
        </pc:spChg>
        <pc:spChg chg="mod ord">
          <ac:chgData name="Kristin Vamenta" userId="607a747a-663e-474c-8fd2-10d9735a1fe0" providerId="ADAL" clId="{63541012-E0E5-4F53-B1E2-E316D51E7AB6}" dt="2023-01-24T15:10:19.376" v="5227" actId="20577"/>
          <ac:spMkLst>
            <pc:docMk/>
            <pc:sldMk cId="3178065753" sldId="301"/>
            <ac:spMk id="3" creationId="{00000000-0000-0000-0000-000000000000}"/>
          </ac:spMkLst>
        </pc:spChg>
        <pc:spChg chg="mod ord">
          <ac:chgData name="Kristin Vamenta" userId="607a747a-663e-474c-8fd2-10d9735a1fe0" providerId="ADAL" clId="{63541012-E0E5-4F53-B1E2-E316D51E7AB6}" dt="2023-01-24T14:27:31.542" v="3221"/>
          <ac:spMkLst>
            <pc:docMk/>
            <pc:sldMk cId="3178065753" sldId="301"/>
            <ac:spMk id="4" creationId="{7EA7FBE1-D2D8-CDBD-499F-F12A5B9C10D8}"/>
          </ac:spMkLst>
        </pc:spChg>
      </pc:sldChg>
      <pc:sldChg chg="modSp mod modClrScheme chgLayout modNotes">
        <pc:chgData name="Kristin Vamenta" userId="607a747a-663e-474c-8fd2-10d9735a1fe0" providerId="ADAL" clId="{63541012-E0E5-4F53-B1E2-E316D51E7AB6}" dt="2023-01-24T19:02:49.139" v="12356" actId="2710"/>
        <pc:sldMkLst>
          <pc:docMk/>
          <pc:sldMk cId="4270004942" sldId="302"/>
        </pc:sldMkLst>
        <pc:spChg chg="mod ord">
          <ac:chgData name="Kristin Vamenta" userId="607a747a-663e-474c-8fd2-10d9735a1fe0" providerId="ADAL" clId="{63541012-E0E5-4F53-B1E2-E316D51E7AB6}" dt="2023-01-24T15:35:19.309" v="6160"/>
          <ac:spMkLst>
            <pc:docMk/>
            <pc:sldMk cId="4270004942" sldId="302"/>
            <ac:spMk id="2" creationId="{CD6C0B5B-BE5D-FA89-DBD8-14C0204DA478}"/>
          </ac:spMkLst>
        </pc:spChg>
        <pc:spChg chg="mod ord">
          <ac:chgData name="Kristin Vamenta" userId="607a747a-663e-474c-8fd2-10d9735a1fe0" providerId="ADAL" clId="{63541012-E0E5-4F53-B1E2-E316D51E7AB6}" dt="2023-01-24T16:12:18.840" v="7810" actId="20577"/>
          <ac:spMkLst>
            <pc:docMk/>
            <pc:sldMk cId="4270004942" sldId="302"/>
            <ac:spMk id="18434" creationId="{00000000-0000-0000-0000-000000000000}"/>
          </ac:spMkLst>
        </pc:spChg>
        <pc:spChg chg="mod ord">
          <ac:chgData name="Kristin Vamenta" userId="607a747a-663e-474c-8fd2-10d9735a1fe0" providerId="ADAL" clId="{63541012-E0E5-4F53-B1E2-E316D51E7AB6}" dt="2023-01-24T19:02:49.139" v="12356" actId="2710"/>
          <ac:spMkLst>
            <pc:docMk/>
            <pc:sldMk cId="4270004942" sldId="302"/>
            <ac:spMk id="18435" creationId="{00000000-0000-0000-0000-000000000000}"/>
          </ac:spMkLst>
        </pc:spChg>
      </pc:sldChg>
      <pc:sldChg chg="modSp mod modClrScheme chgLayout modNotes">
        <pc:chgData name="Kristin Vamenta" userId="607a747a-663e-474c-8fd2-10d9735a1fe0" providerId="ADAL" clId="{63541012-E0E5-4F53-B1E2-E316D51E7AB6}" dt="2023-01-24T16:40:52.908" v="8789" actId="113"/>
        <pc:sldMkLst>
          <pc:docMk/>
          <pc:sldMk cId="966147882" sldId="304"/>
        </pc:sldMkLst>
        <pc:spChg chg="mod ord">
          <ac:chgData name="Kristin Vamenta" userId="607a747a-663e-474c-8fd2-10d9735a1fe0" providerId="ADAL" clId="{63541012-E0E5-4F53-B1E2-E316D51E7AB6}" dt="2023-01-24T15:35:19.309" v="6160"/>
          <ac:spMkLst>
            <pc:docMk/>
            <pc:sldMk cId="966147882" sldId="304"/>
            <ac:spMk id="2" creationId="{58F1AE8E-5A81-4864-A3B4-B8F295F2B55A}"/>
          </ac:spMkLst>
        </pc:spChg>
        <pc:spChg chg="mod ord">
          <ac:chgData name="Kristin Vamenta" userId="607a747a-663e-474c-8fd2-10d9735a1fe0" providerId="ADAL" clId="{63541012-E0E5-4F53-B1E2-E316D51E7AB6}" dt="2023-01-24T16:40:52.908" v="8789" actId="113"/>
          <ac:spMkLst>
            <pc:docMk/>
            <pc:sldMk cId="966147882" sldId="304"/>
            <ac:spMk id="3" creationId="{8F43D4E3-1919-41EE-8D09-C44EA8609912}"/>
          </ac:spMkLst>
        </pc:spChg>
        <pc:spChg chg="mod ord">
          <ac:chgData name="Kristin Vamenta" userId="607a747a-663e-474c-8fd2-10d9735a1fe0" providerId="ADAL" clId="{63541012-E0E5-4F53-B1E2-E316D51E7AB6}" dt="2023-01-24T15:35:19.309" v="6160"/>
          <ac:spMkLst>
            <pc:docMk/>
            <pc:sldMk cId="966147882" sldId="304"/>
            <ac:spMk id="4" creationId="{204CD4FD-F1D7-73DF-15C2-563AC516B0C6}"/>
          </ac:spMkLst>
        </pc:spChg>
      </pc:sldChg>
      <pc:sldChg chg="modSp mod modClrScheme chgLayout modNotes">
        <pc:chgData name="Kristin Vamenta" userId="607a747a-663e-474c-8fd2-10d9735a1fe0" providerId="ADAL" clId="{63541012-E0E5-4F53-B1E2-E316D51E7AB6}" dt="2023-01-24T19:45:20.832" v="13603" actId="27636"/>
        <pc:sldMkLst>
          <pc:docMk/>
          <pc:sldMk cId="3631191652" sldId="305"/>
        </pc:sldMkLst>
        <pc:spChg chg="mod ord">
          <ac:chgData name="Kristin Vamenta" userId="607a747a-663e-474c-8fd2-10d9735a1fe0" providerId="ADAL" clId="{63541012-E0E5-4F53-B1E2-E316D51E7AB6}" dt="2023-01-24T19:44:39.205" v="13568" actId="255"/>
          <ac:spMkLst>
            <pc:docMk/>
            <pc:sldMk cId="3631191652" sldId="305"/>
            <ac:spMk id="2" creationId="{58F1AE8E-5A81-4864-A3B4-B8F295F2B55A}"/>
          </ac:spMkLst>
        </pc:spChg>
        <pc:spChg chg="mod ord">
          <ac:chgData name="Kristin Vamenta" userId="607a747a-663e-474c-8fd2-10d9735a1fe0" providerId="ADAL" clId="{63541012-E0E5-4F53-B1E2-E316D51E7AB6}" dt="2023-01-24T19:45:20.832" v="13603" actId="27636"/>
          <ac:spMkLst>
            <pc:docMk/>
            <pc:sldMk cId="3631191652" sldId="305"/>
            <ac:spMk id="3" creationId="{8F43D4E3-1919-41EE-8D09-C44EA8609912}"/>
          </ac:spMkLst>
        </pc:spChg>
        <pc:spChg chg="mod ord">
          <ac:chgData name="Kristin Vamenta" userId="607a747a-663e-474c-8fd2-10d9735a1fe0" providerId="ADAL" clId="{63541012-E0E5-4F53-B1E2-E316D51E7AB6}" dt="2023-01-24T15:35:19.309" v="6160"/>
          <ac:spMkLst>
            <pc:docMk/>
            <pc:sldMk cId="3631191652" sldId="305"/>
            <ac:spMk id="4" creationId="{1A629B62-743A-8AB5-EB2F-0773AAD72B3C}"/>
          </ac:spMkLst>
        </pc:spChg>
      </pc:sldChg>
      <pc:sldChg chg="addSp delSp modSp mod ord setBg modClrScheme delCm modCm chgLayout modNotes">
        <pc:chgData name="Kristin Vamenta" userId="607a747a-663e-474c-8fd2-10d9735a1fe0" providerId="ADAL" clId="{63541012-E0E5-4F53-B1E2-E316D51E7AB6}" dt="2023-01-24T19:43:32.027" v="13529" actId="255"/>
        <pc:sldMkLst>
          <pc:docMk/>
          <pc:sldMk cId="3045740305" sldId="306"/>
        </pc:sldMkLst>
        <pc:spChg chg="mod ord">
          <ac:chgData name="Kristin Vamenta" userId="607a747a-663e-474c-8fd2-10d9735a1fe0" providerId="ADAL" clId="{63541012-E0E5-4F53-B1E2-E316D51E7AB6}" dt="2023-01-24T19:43:32.027" v="13529" actId="255"/>
          <ac:spMkLst>
            <pc:docMk/>
            <pc:sldMk cId="3045740305" sldId="306"/>
            <ac:spMk id="2" creationId="{2FA3F138-D3F7-4847-849A-9E0EED96D8C6}"/>
          </ac:spMkLst>
        </pc:spChg>
        <pc:spChg chg="mod ord">
          <ac:chgData name="Kristin Vamenta" userId="607a747a-663e-474c-8fd2-10d9735a1fe0" providerId="ADAL" clId="{63541012-E0E5-4F53-B1E2-E316D51E7AB6}" dt="2023-01-24T19:13:52.445" v="12456" actId="20577"/>
          <ac:spMkLst>
            <pc:docMk/>
            <pc:sldMk cId="3045740305" sldId="306"/>
            <ac:spMk id="3" creationId="{B1C8E4C9-9545-4439-99B1-8B95E45F7D1C}"/>
          </ac:spMkLst>
        </pc:spChg>
        <pc:spChg chg="mod ord">
          <ac:chgData name="Kristin Vamenta" userId="607a747a-663e-474c-8fd2-10d9735a1fe0" providerId="ADAL" clId="{63541012-E0E5-4F53-B1E2-E316D51E7AB6}" dt="2023-01-24T15:35:19.309" v="6160"/>
          <ac:spMkLst>
            <pc:docMk/>
            <pc:sldMk cId="3045740305" sldId="306"/>
            <ac:spMk id="4" creationId="{175A25FF-D536-EB73-1F5A-FBE0091B6C5C}"/>
          </ac:spMkLst>
        </pc:spChg>
        <pc:picChg chg="add del">
          <ac:chgData name="Kristin Vamenta" userId="607a747a-663e-474c-8fd2-10d9735a1fe0" providerId="ADAL" clId="{63541012-E0E5-4F53-B1E2-E316D51E7AB6}" dt="2023-01-24T14:28:18.360" v="3233" actId="26606"/>
          <ac:picMkLst>
            <pc:docMk/>
            <pc:sldMk cId="3045740305" sldId="306"/>
            <ac:picMk id="6" creationId="{67A68E1F-BC30-2BF3-1DB7-76FCCBDB9382}"/>
          </ac:picMkLst>
        </pc:picChg>
        <pc:picChg chg="add mod">
          <ac:chgData name="Kristin Vamenta" userId="607a747a-663e-474c-8fd2-10d9735a1fe0" providerId="ADAL" clId="{63541012-E0E5-4F53-B1E2-E316D51E7AB6}" dt="2023-01-24T16:56:31.361" v="9303" actId="1076"/>
          <ac:picMkLst>
            <pc:docMk/>
            <pc:sldMk cId="3045740305" sldId="306"/>
            <ac:picMk id="7" creationId="{6BCE1416-4DEF-24D1-8E6A-D5594FF41626}"/>
          </ac:picMkLst>
        </pc:picChg>
        <pc:picChg chg="add mod">
          <ac:chgData name="Kristin Vamenta" userId="607a747a-663e-474c-8fd2-10d9735a1fe0" providerId="ADAL" clId="{63541012-E0E5-4F53-B1E2-E316D51E7AB6}" dt="2023-01-24T16:56:28.575" v="9302" actId="1076"/>
          <ac:picMkLst>
            <pc:docMk/>
            <pc:sldMk cId="3045740305" sldId="306"/>
            <ac:picMk id="9" creationId="{FE5DE129-B373-1136-020A-B07BEF21628D}"/>
          </ac:picMkLst>
        </pc:picChg>
        <pc:cxnChg chg="add del">
          <ac:chgData name="Kristin Vamenta" userId="607a747a-663e-474c-8fd2-10d9735a1fe0" providerId="ADAL" clId="{63541012-E0E5-4F53-B1E2-E316D51E7AB6}" dt="2023-01-24T14:28:18.360" v="3233" actId="26606"/>
          <ac:cxnSpMkLst>
            <pc:docMk/>
            <pc:sldMk cId="3045740305" sldId="306"/>
            <ac:cxnSpMk id="10" creationId="{A7F400EE-A8A5-48AF-B4D6-291B52C6F0B0}"/>
          </ac:cxnSpMkLst>
        </pc:cxnChg>
        <pc:extLst>
          <p:ext xmlns:p="http://schemas.openxmlformats.org/presentationml/2006/main" uri="{D6D511B9-2390-475A-947B-AFAB55BFBCF1}">
            <pc226:cmChg xmlns:pc226="http://schemas.microsoft.com/office/powerpoint/2022/06/main/command" chg="del mod">
              <pc226:chgData name="Kristin Vamenta" userId="607a747a-663e-474c-8fd2-10d9735a1fe0" providerId="ADAL" clId="{63541012-E0E5-4F53-B1E2-E316D51E7AB6}" dt="2023-01-24T16:57:08.540" v="9304"/>
              <pc2:cmMkLst xmlns:pc2="http://schemas.microsoft.com/office/powerpoint/2019/9/main/command">
                <pc:docMk/>
                <pc:sldMk cId="3045740305" sldId="306"/>
                <pc2:cmMk id="{0BBCAB40-CED0-4657-9014-2F5F59254DC7}"/>
              </pc2:cmMkLst>
            </pc226:cmChg>
          </p:ext>
        </pc:extLst>
      </pc:sldChg>
      <pc:sldChg chg="addSp delSp modSp del mod modClrScheme modShow delCm chgLayout">
        <pc:chgData name="Kristin Vamenta" userId="607a747a-663e-474c-8fd2-10d9735a1fe0" providerId="ADAL" clId="{63541012-E0E5-4F53-B1E2-E316D51E7AB6}" dt="2023-01-24T17:12:46.683" v="10417" actId="47"/>
        <pc:sldMkLst>
          <pc:docMk/>
          <pc:sldMk cId="2592368418" sldId="308"/>
        </pc:sldMkLst>
        <pc:spChg chg="mod ord">
          <ac:chgData name="Kristin Vamenta" userId="607a747a-663e-474c-8fd2-10d9735a1fe0" providerId="ADAL" clId="{63541012-E0E5-4F53-B1E2-E316D51E7AB6}" dt="2023-01-24T15:35:19.309" v="6160"/>
          <ac:spMkLst>
            <pc:docMk/>
            <pc:sldMk cId="2592368418" sldId="308"/>
            <ac:spMk id="2" creationId="{58B9924B-BB4C-4A30-9B7B-72EA910A00EF}"/>
          </ac:spMkLst>
        </pc:spChg>
        <pc:spChg chg="mod ord">
          <ac:chgData name="Kristin Vamenta" userId="607a747a-663e-474c-8fd2-10d9735a1fe0" providerId="ADAL" clId="{63541012-E0E5-4F53-B1E2-E316D51E7AB6}" dt="2023-01-24T15:35:19.309" v="6160"/>
          <ac:spMkLst>
            <pc:docMk/>
            <pc:sldMk cId="2592368418" sldId="308"/>
            <ac:spMk id="3" creationId="{36DD20BB-57B0-74CB-CADF-1D81A6994BFA}"/>
          </ac:spMkLst>
        </pc:spChg>
        <pc:spChg chg="del mod ord">
          <ac:chgData name="Kristin Vamenta" userId="607a747a-663e-474c-8fd2-10d9735a1fe0" providerId="ADAL" clId="{63541012-E0E5-4F53-B1E2-E316D51E7AB6}" dt="2023-01-05T14:24:04.752" v="485" actId="700"/>
          <ac:spMkLst>
            <pc:docMk/>
            <pc:sldMk cId="2592368418" sldId="308"/>
            <ac:spMk id="4" creationId="{231BFBCE-5E15-CE32-E7DB-88FA6899C276}"/>
          </ac:spMkLst>
        </pc:spChg>
        <pc:spChg chg="add mod ord">
          <ac:chgData name="Kristin Vamenta" userId="607a747a-663e-474c-8fd2-10d9735a1fe0" providerId="ADAL" clId="{63541012-E0E5-4F53-B1E2-E316D51E7AB6}" dt="2023-01-24T15:35:19.309" v="6160"/>
          <ac:spMkLst>
            <pc:docMk/>
            <pc:sldMk cId="2592368418" sldId="308"/>
            <ac:spMk id="5" creationId="{0BDA798A-1E92-4860-059B-396380CEF346}"/>
          </ac:spMkLst>
        </pc:spChg>
        <pc:spChg chg="del mod">
          <ac:chgData name="Kristin Vamenta" userId="607a747a-663e-474c-8fd2-10d9735a1fe0" providerId="ADAL" clId="{63541012-E0E5-4F53-B1E2-E316D51E7AB6}" dt="2023-01-24T13:39:47.690" v="2140" actId="478"/>
          <ac:spMkLst>
            <pc:docMk/>
            <pc:sldMk cId="2592368418" sldId="308"/>
            <ac:spMk id="6" creationId="{94658D2B-EBA8-4176-8A3B-74326B946533}"/>
          </ac:spMkLst>
        </pc:spChg>
        <pc:extLst>
          <p:ext xmlns:p="http://schemas.openxmlformats.org/presentationml/2006/main" uri="{D6D511B9-2390-475A-947B-AFAB55BFBCF1}">
            <pc226:cmChg xmlns:pc226="http://schemas.microsoft.com/office/powerpoint/2022/06/main/command" chg="del">
              <pc226:chgData name="Kristin Vamenta" userId="607a747a-663e-474c-8fd2-10d9735a1fe0" providerId="ADAL" clId="{63541012-E0E5-4F53-B1E2-E316D51E7AB6}" dt="2023-01-24T15:57:29.221" v="6750"/>
              <pc2:cmMkLst xmlns:pc2="http://schemas.microsoft.com/office/powerpoint/2019/9/main/command">
                <pc:docMk/>
                <pc:sldMk cId="2592368418" sldId="308"/>
                <pc2:cmMk id="{E69E28A2-E701-49DE-A3D9-6A8CD2C81595}"/>
              </pc2:cmMkLst>
            </pc226:cmChg>
          </p:ext>
        </pc:extLst>
      </pc:sldChg>
      <pc:sldChg chg="addSp delSp modSp mod modClrScheme chgLayout modNotes">
        <pc:chgData name="Kristin Vamenta" userId="607a747a-663e-474c-8fd2-10d9735a1fe0" providerId="ADAL" clId="{63541012-E0E5-4F53-B1E2-E316D51E7AB6}" dt="2023-01-24T19:57:16.154" v="13673" actId="1076"/>
        <pc:sldMkLst>
          <pc:docMk/>
          <pc:sldMk cId="542234952" sldId="309"/>
        </pc:sldMkLst>
        <pc:spChg chg="mod ord">
          <ac:chgData name="Kristin Vamenta" userId="607a747a-663e-474c-8fd2-10d9735a1fe0" providerId="ADAL" clId="{63541012-E0E5-4F53-B1E2-E316D51E7AB6}" dt="2023-01-24T15:35:19.309" v="6160"/>
          <ac:spMkLst>
            <pc:docMk/>
            <pc:sldMk cId="542234952" sldId="309"/>
            <ac:spMk id="2" creationId="{439C948D-EBAE-F382-3CC3-1196BB6ADE96}"/>
          </ac:spMkLst>
        </pc:spChg>
        <pc:spChg chg="add del mod">
          <ac:chgData name="Kristin Vamenta" userId="607a747a-663e-474c-8fd2-10d9735a1fe0" providerId="ADAL" clId="{63541012-E0E5-4F53-B1E2-E316D51E7AB6}" dt="2023-01-24T19:57:16.154" v="13673" actId="1076"/>
          <ac:spMkLst>
            <pc:docMk/>
            <pc:sldMk cId="542234952" sldId="309"/>
            <ac:spMk id="4" creationId="{91442271-9C59-1795-1736-07F90B0D0589}"/>
          </ac:spMkLst>
        </pc:spChg>
        <pc:spChg chg="add del mod">
          <ac:chgData name="Kristin Vamenta" userId="607a747a-663e-474c-8fd2-10d9735a1fe0" providerId="ADAL" clId="{63541012-E0E5-4F53-B1E2-E316D51E7AB6}" dt="2023-01-24T13:14:20.112" v="1156" actId="478"/>
          <ac:spMkLst>
            <pc:docMk/>
            <pc:sldMk cId="542234952" sldId="309"/>
            <ac:spMk id="5" creationId="{6CC25DE5-7795-2780-18C8-314A7C4A3F9D}"/>
          </ac:spMkLst>
        </pc:spChg>
        <pc:spChg chg="mod ord">
          <ac:chgData name="Kristin Vamenta" userId="607a747a-663e-474c-8fd2-10d9735a1fe0" providerId="ADAL" clId="{63541012-E0E5-4F53-B1E2-E316D51E7AB6}" dt="2023-01-24T19:43:41.536" v="13539" actId="1036"/>
          <ac:spMkLst>
            <pc:docMk/>
            <pc:sldMk cId="542234952" sldId="309"/>
            <ac:spMk id="14338" creationId="{00000000-0000-0000-0000-000000000000}"/>
          </ac:spMkLst>
        </pc:spChg>
        <pc:spChg chg="mod ord">
          <ac:chgData name="Kristin Vamenta" userId="607a747a-663e-474c-8fd2-10d9735a1fe0" providerId="ADAL" clId="{63541012-E0E5-4F53-B1E2-E316D51E7AB6}" dt="2023-01-24T14:31:32.929" v="3383" actId="1036"/>
          <ac:spMkLst>
            <pc:docMk/>
            <pc:sldMk cId="542234952" sldId="309"/>
            <ac:spMk id="35843" creationId="{00000000-0000-0000-0000-000000000000}"/>
          </ac:spMkLst>
        </pc:spChg>
        <pc:graphicFrameChg chg="add del">
          <ac:chgData name="Kristin Vamenta" userId="607a747a-663e-474c-8fd2-10d9735a1fe0" providerId="ADAL" clId="{63541012-E0E5-4F53-B1E2-E316D51E7AB6}" dt="2023-01-24T14:28:09.826" v="3224" actId="26606"/>
          <ac:graphicFrameMkLst>
            <pc:docMk/>
            <pc:sldMk cId="542234952" sldId="309"/>
            <ac:graphicFrameMk id="35845" creationId="{7F432391-CCFA-97C4-8FFC-AFFD00374F43}"/>
          </ac:graphicFrameMkLst>
        </pc:graphicFrameChg>
        <pc:graphicFrameChg chg="add del">
          <ac:chgData name="Kristin Vamenta" userId="607a747a-663e-474c-8fd2-10d9735a1fe0" providerId="ADAL" clId="{63541012-E0E5-4F53-B1E2-E316D51E7AB6}" dt="2023-01-24T14:28:10.934" v="3226" actId="26606"/>
          <ac:graphicFrameMkLst>
            <pc:docMk/>
            <pc:sldMk cId="542234952" sldId="309"/>
            <ac:graphicFrameMk id="35847" creationId="{2F16969E-4EA7-4A14-E493-817B7F660B27}"/>
          </ac:graphicFrameMkLst>
        </pc:graphicFrameChg>
        <pc:graphicFrameChg chg="add del">
          <ac:chgData name="Kristin Vamenta" userId="607a747a-663e-474c-8fd2-10d9735a1fe0" providerId="ADAL" clId="{63541012-E0E5-4F53-B1E2-E316D51E7AB6}" dt="2023-01-24T14:28:12.215" v="3228" actId="26606"/>
          <ac:graphicFrameMkLst>
            <pc:docMk/>
            <pc:sldMk cId="542234952" sldId="309"/>
            <ac:graphicFrameMk id="35849" creationId="{61A4CEFB-4646-F566-14D4-E04E0651A0F5}"/>
          </ac:graphicFrameMkLst>
        </pc:graphicFrameChg>
        <pc:graphicFrameChg chg="add del">
          <ac:chgData name="Kristin Vamenta" userId="607a747a-663e-474c-8fd2-10d9735a1fe0" providerId="ADAL" clId="{63541012-E0E5-4F53-B1E2-E316D51E7AB6}" dt="2023-01-24T14:28:13.669" v="3230" actId="26606"/>
          <ac:graphicFrameMkLst>
            <pc:docMk/>
            <pc:sldMk cId="542234952" sldId="309"/>
            <ac:graphicFrameMk id="35851" creationId="{4E889ECA-A32F-D269-3CF4-F787EF914E69}"/>
          </ac:graphicFrameMkLst>
        </pc:graphicFrameChg>
        <pc:graphicFrameChg chg="add del">
          <ac:chgData name="Kristin Vamenta" userId="607a747a-663e-474c-8fd2-10d9735a1fe0" providerId="ADAL" clId="{63541012-E0E5-4F53-B1E2-E316D51E7AB6}" dt="2023-01-24T14:28:17.998" v="3232" actId="26606"/>
          <ac:graphicFrameMkLst>
            <pc:docMk/>
            <pc:sldMk cId="542234952" sldId="309"/>
            <ac:graphicFrameMk id="35853" creationId="{61A4CEFB-4646-F566-14D4-E04E0651A0F5}"/>
          </ac:graphicFrameMkLst>
        </pc:graphicFrameChg>
      </pc:sldChg>
      <pc:sldChg chg="modSp mod ord modClrScheme chgLayout modNotes">
        <pc:chgData name="Kristin Vamenta" userId="607a747a-663e-474c-8fd2-10d9735a1fe0" providerId="ADAL" clId="{63541012-E0E5-4F53-B1E2-E316D51E7AB6}" dt="2023-01-24T19:56:28.833" v="13625" actId="20577"/>
        <pc:sldMkLst>
          <pc:docMk/>
          <pc:sldMk cId="2664348380" sldId="310"/>
        </pc:sldMkLst>
        <pc:spChg chg="mod ord">
          <ac:chgData name="Kristin Vamenta" userId="607a747a-663e-474c-8fd2-10d9735a1fe0" providerId="ADAL" clId="{63541012-E0E5-4F53-B1E2-E316D51E7AB6}" dt="2023-01-24T15:35:19.309" v="6160"/>
          <ac:spMkLst>
            <pc:docMk/>
            <pc:sldMk cId="2664348380" sldId="310"/>
            <ac:spMk id="2" creationId="{28DEC98C-626D-388E-107E-787103E051DC}"/>
          </ac:spMkLst>
        </pc:spChg>
        <pc:spChg chg="mod ord">
          <ac:chgData name="Kristin Vamenta" userId="607a747a-663e-474c-8fd2-10d9735a1fe0" providerId="ADAL" clId="{63541012-E0E5-4F53-B1E2-E316D51E7AB6}" dt="2023-01-24T19:53:57.442" v="13610" actId="255"/>
          <ac:spMkLst>
            <pc:docMk/>
            <pc:sldMk cId="2664348380" sldId="310"/>
            <ac:spMk id="16386" creationId="{00000000-0000-0000-0000-000000000000}"/>
          </ac:spMkLst>
        </pc:spChg>
        <pc:spChg chg="mod ord">
          <ac:chgData name="Kristin Vamenta" userId="607a747a-663e-474c-8fd2-10d9735a1fe0" providerId="ADAL" clId="{63541012-E0E5-4F53-B1E2-E316D51E7AB6}" dt="2023-01-24T19:56:28.833" v="13625" actId="20577"/>
          <ac:spMkLst>
            <pc:docMk/>
            <pc:sldMk cId="2664348380" sldId="310"/>
            <ac:spMk id="37891" creationId="{00000000-0000-0000-0000-000000000000}"/>
          </ac:spMkLst>
        </pc:spChg>
      </pc:sldChg>
      <pc:sldChg chg="addSp delSp modSp mod ord setBg modClrScheme delDesignElem chgLayout modNotesTx">
        <pc:chgData name="Kristin Vamenta" userId="607a747a-663e-474c-8fd2-10d9735a1fe0" providerId="ADAL" clId="{63541012-E0E5-4F53-B1E2-E316D51E7AB6}" dt="2023-02-02T02:07:29.482" v="14412" actId="207"/>
        <pc:sldMkLst>
          <pc:docMk/>
          <pc:sldMk cId="552525100" sldId="311"/>
        </pc:sldMkLst>
        <pc:spChg chg="mod ord">
          <ac:chgData name="Kristin Vamenta" userId="607a747a-663e-474c-8fd2-10d9735a1fe0" providerId="ADAL" clId="{63541012-E0E5-4F53-B1E2-E316D51E7AB6}" dt="2023-01-24T19:30:05.300" v="13027" actId="20577"/>
          <ac:spMkLst>
            <pc:docMk/>
            <pc:sldMk cId="552525100" sldId="311"/>
            <ac:spMk id="2" creationId="{6DF030A0-95B3-D50C-B0DD-D3F57C449750}"/>
          </ac:spMkLst>
        </pc:spChg>
        <pc:spChg chg="add del mod">
          <ac:chgData name="Kristin Vamenta" userId="607a747a-663e-474c-8fd2-10d9735a1fe0" providerId="ADAL" clId="{63541012-E0E5-4F53-B1E2-E316D51E7AB6}" dt="2023-01-24T19:29:35.549" v="13016" actId="478"/>
          <ac:spMkLst>
            <pc:docMk/>
            <pc:sldMk cId="552525100" sldId="311"/>
            <ac:spMk id="3" creationId="{01F781B7-FB85-7C9B-E69E-2C5B3A614F7A}"/>
          </ac:spMkLst>
        </pc:spChg>
        <pc:spChg chg="del mod ord">
          <ac:chgData name="Kristin Vamenta" userId="607a747a-663e-474c-8fd2-10d9735a1fe0" providerId="ADAL" clId="{63541012-E0E5-4F53-B1E2-E316D51E7AB6}" dt="2023-01-24T15:34:02.991" v="6140" actId="26606"/>
          <ac:spMkLst>
            <pc:docMk/>
            <pc:sldMk cId="552525100" sldId="311"/>
            <ac:spMk id="3" creationId="{0988318A-2066-4A7E-E765-F70936EC30BA}"/>
          </ac:spMkLst>
        </pc:spChg>
        <pc:spChg chg="mod ord">
          <ac:chgData name="Kristin Vamenta" userId="607a747a-663e-474c-8fd2-10d9735a1fe0" providerId="ADAL" clId="{63541012-E0E5-4F53-B1E2-E316D51E7AB6}" dt="2023-01-24T15:35:19.309" v="6160"/>
          <ac:spMkLst>
            <pc:docMk/>
            <pc:sldMk cId="552525100" sldId="311"/>
            <ac:spMk id="4" creationId="{B47BDCDD-7904-6DCC-0907-DE71DB85070E}"/>
          </ac:spMkLst>
        </pc:spChg>
        <pc:spChg chg="del mod">
          <ac:chgData name="Kristin Vamenta" userId="607a747a-663e-474c-8fd2-10d9735a1fe0" providerId="ADAL" clId="{63541012-E0E5-4F53-B1E2-E316D51E7AB6}" dt="2023-01-24T13:34:39.180" v="1280"/>
          <ac:spMkLst>
            <pc:docMk/>
            <pc:sldMk cId="552525100" sldId="311"/>
            <ac:spMk id="5" creationId="{48C62C10-8410-6C99-489B-8E0D3341ADAF}"/>
          </ac:spMkLst>
        </pc:spChg>
        <pc:spChg chg="add mod">
          <ac:chgData name="Kristin Vamenta" userId="607a747a-663e-474c-8fd2-10d9735a1fe0" providerId="ADAL" clId="{63541012-E0E5-4F53-B1E2-E316D51E7AB6}" dt="2023-02-02T02:07:29.482" v="14412" actId="207"/>
          <ac:spMkLst>
            <pc:docMk/>
            <pc:sldMk cId="552525100" sldId="311"/>
            <ac:spMk id="5" creationId="{932456A0-7B8F-8367-03A3-2BE2A2F0CEF0}"/>
          </ac:spMkLst>
        </pc:spChg>
        <pc:spChg chg="add del mod">
          <ac:chgData name="Kristin Vamenta" userId="607a747a-663e-474c-8fd2-10d9735a1fe0" providerId="ADAL" clId="{63541012-E0E5-4F53-B1E2-E316D51E7AB6}" dt="2023-01-24T14:15:34.754" v="2840"/>
          <ac:spMkLst>
            <pc:docMk/>
            <pc:sldMk cId="552525100" sldId="311"/>
            <ac:spMk id="6" creationId="{EED75792-6576-AAF1-17FD-829B181260D6}"/>
          </ac:spMkLst>
        </pc:spChg>
        <pc:spChg chg="add del mod">
          <ac:chgData name="Kristin Vamenta" userId="607a747a-663e-474c-8fd2-10d9735a1fe0" providerId="ADAL" clId="{63541012-E0E5-4F53-B1E2-E316D51E7AB6}" dt="2023-01-24T14:15:34.754" v="2840"/>
          <ac:spMkLst>
            <pc:docMk/>
            <pc:sldMk cId="552525100" sldId="311"/>
            <ac:spMk id="7" creationId="{DB265D36-2B92-A9C1-59AC-DBFE90A2CA25}"/>
          </ac:spMkLst>
        </pc:spChg>
        <pc:spChg chg="add del mod">
          <ac:chgData name="Kristin Vamenta" userId="607a747a-663e-474c-8fd2-10d9735a1fe0" providerId="ADAL" clId="{63541012-E0E5-4F53-B1E2-E316D51E7AB6}" dt="2023-01-24T14:15:34.754" v="2840"/>
          <ac:spMkLst>
            <pc:docMk/>
            <pc:sldMk cId="552525100" sldId="311"/>
            <ac:spMk id="8" creationId="{7A8A8997-4B01-C6AD-116C-2732D9A65AE5}"/>
          </ac:spMkLst>
        </pc:spChg>
        <pc:spChg chg="add del mod">
          <ac:chgData name="Kristin Vamenta" userId="607a747a-663e-474c-8fd2-10d9735a1fe0" providerId="ADAL" clId="{63541012-E0E5-4F53-B1E2-E316D51E7AB6}" dt="2023-01-24T14:21:52.116" v="2967"/>
          <ac:spMkLst>
            <pc:docMk/>
            <pc:sldMk cId="552525100" sldId="311"/>
            <ac:spMk id="9" creationId="{FE8BFDD6-AB6A-E34F-2146-BB8F59088FBD}"/>
          </ac:spMkLst>
        </pc:spChg>
        <pc:spChg chg="add del mod">
          <ac:chgData name="Kristin Vamenta" userId="607a747a-663e-474c-8fd2-10d9735a1fe0" providerId="ADAL" clId="{63541012-E0E5-4F53-B1E2-E316D51E7AB6}" dt="2023-01-24T14:21:52.116" v="2967"/>
          <ac:spMkLst>
            <pc:docMk/>
            <pc:sldMk cId="552525100" sldId="311"/>
            <ac:spMk id="10" creationId="{1693BCB9-B411-AE70-96F5-709034C28E18}"/>
          </ac:spMkLst>
        </pc:spChg>
        <pc:spChg chg="add del mod">
          <ac:chgData name="Kristin Vamenta" userId="607a747a-663e-474c-8fd2-10d9735a1fe0" providerId="ADAL" clId="{63541012-E0E5-4F53-B1E2-E316D51E7AB6}" dt="2023-01-24T14:21:52.116" v="2967"/>
          <ac:spMkLst>
            <pc:docMk/>
            <pc:sldMk cId="552525100" sldId="311"/>
            <ac:spMk id="11" creationId="{5063D3E7-05D2-1175-456C-093A622AAC56}"/>
          </ac:spMkLst>
        </pc:spChg>
        <pc:spChg chg="add del">
          <ac:chgData name="Kristin Vamenta" userId="607a747a-663e-474c-8fd2-10d9735a1fe0" providerId="ADAL" clId="{63541012-E0E5-4F53-B1E2-E316D51E7AB6}" dt="2023-01-24T15:34:50.085" v="6147"/>
          <ac:spMkLst>
            <pc:docMk/>
            <pc:sldMk cId="552525100" sldId="311"/>
            <ac:spMk id="12" creationId="{6D19922F-AD68-4E94-85E8-0AA44A1B1AFC}"/>
          </ac:spMkLst>
        </pc:spChg>
        <pc:graphicFrameChg chg="add mod">
          <ac:chgData name="Kristin Vamenta" userId="607a747a-663e-474c-8fd2-10d9735a1fe0" providerId="ADAL" clId="{63541012-E0E5-4F53-B1E2-E316D51E7AB6}" dt="2023-01-24T19:30:46.524" v="13084" actId="1076"/>
          <ac:graphicFrameMkLst>
            <pc:docMk/>
            <pc:sldMk cId="552525100" sldId="311"/>
            <ac:graphicFrameMk id="13" creationId="{90321449-9F89-3C82-EB59-7C52AB6A2BEA}"/>
          </ac:graphicFrameMkLst>
        </pc:graphicFrameChg>
      </pc:sldChg>
      <pc:sldChg chg="addSp delSp modSp mod ord modClrScheme chgLayout modNotesTx">
        <pc:chgData name="Kristin Vamenta" userId="607a747a-663e-474c-8fd2-10d9735a1fe0" providerId="ADAL" clId="{63541012-E0E5-4F53-B1E2-E316D51E7AB6}" dt="2023-01-24T19:28:00.947" v="12991" actId="20577"/>
        <pc:sldMkLst>
          <pc:docMk/>
          <pc:sldMk cId="1684939308" sldId="312"/>
        </pc:sldMkLst>
        <pc:spChg chg="mod ord">
          <ac:chgData name="Kristin Vamenta" userId="607a747a-663e-474c-8fd2-10d9735a1fe0" providerId="ADAL" clId="{63541012-E0E5-4F53-B1E2-E316D51E7AB6}" dt="2023-01-24T17:08:44.526" v="10146" actId="20577"/>
          <ac:spMkLst>
            <pc:docMk/>
            <pc:sldMk cId="1684939308" sldId="312"/>
            <ac:spMk id="2" creationId="{4F0EEA3E-5829-1B8A-2B2D-B56213BB439D}"/>
          </ac:spMkLst>
        </pc:spChg>
        <pc:spChg chg="mod ord">
          <ac:chgData name="Kristin Vamenta" userId="607a747a-663e-474c-8fd2-10d9735a1fe0" providerId="ADAL" clId="{63541012-E0E5-4F53-B1E2-E316D51E7AB6}" dt="2023-01-24T15:35:19.309" v="6160"/>
          <ac:spMkLst>
            <pc:docMk/>
            <pc:sldMk cId="1684939308" sldId="312"/>
            <ac:spMk id="3" creationId="{1BAC40FF-BE96-75F9-9E3C-9998764B36AF}"/>
          </ac:spMkLst>
        </pc:spChg>
        <pc:spChg chg="del mod ord">
          <ac:chgData name="Kristin Vamenta" userId="607a747a-663e-474c-8fd2-10d9735a1fe0" providerId="ADAL" clId="{63541012-E0E5-4F53-B1E2-E316D51E7AB6}" dt="2023-01-24T17:00:47.894" v="9644" actId="1032"/>
          <ac:spMkLst>
            <pc:docMk/>
            <pc:sldMk cId="1684939308" sldId="312"/>
            <ac:spMk id="4" creationId="{DE3154D5-DD08-F07E-14E5-785338F04807}"/>
          </ac:spMkLst>
        </pc:spChg>
        <pc:spChg chg="add mod">
          <ac:chgData name="Kristin Vamenta" userId="607a747a-663e-474c-8fd2-10d9735a1fe0" providerId="ADAL" clId="{63541012-E0E5-4F53-B1E2-E316D51E7AB6}" dt="2023-01-24T19:28:00.947" v="12991" actId="20577"/>
          <ac:spMkLst>
            <pc:docMk/>
            <pc:sldMk cId="1684939308" sldId="312"/>
            <ac:spMk id="6" creationId="{6C60E9AE-EEE0-2593-34F2-B403E6693FF2}"/>
          </ac:spMkLst>
        </pc:spChg>
        <pc:spChg chg="add mod">
          <ac:chgData name="Kristin Vamenta" userId="607a747a-663e-474c-8fd2-10d9735a1fe0" providerId="ADAL" clId="{63541012-E0E5-4F53-B1E2-E316D51E7AB6}" dt="2023-01-24T19:25:06.622" v="12990" actId="1076"/>
          <ac:spMkLst>
            <pc:docMk/>
            <pc:sldMk cId="1684939308" sldId="312"/>
            <ac:spMk id="7" creationId="{3395A0B3-292C-1687-837B-7B32F939522E}"/>
          </ac:spMkLst>
        </pc:spChg>
        <pc:spChg chg="add mod">
          <ac:chgData name="Kristin Vamenta" userId="607a747a-663e-474c-8fd2-10d9735a1fe0" providerId="ADAL" clId="{63541012-E0E5-4F53-B1E2-E316D51E7AB6}" dt="2023-01-24T19:02:57.673" v="12363" actId="207"/>
          <ac:spMkLst>
            <pc:docMk/>
            <pc:sldMk cId="1684939308" sldId="312"/>
            <ac:spMk id="8" creationId="{DA055CA8-7669-2EEE-2D1C-93D53BF43AAE}"/>
          </ac:spMkLst>
        </pc:spChg>
        <pc:graphicFrameChg chg="add mod modGraphic">
          <ac:chgData name="Kristin Vamenta" userId="607a747a-663e-474c-8fd2-10d9735a1fe0" providerId="ADAL" clId="{63541012-E0E5-4F53-B1E2-E316D51E7AB6}" dt="2023-01-24T17:10:18.770" v="10335"/>
          <ac:graphicFrameMkLst>
            <pc:docMk/>
            <pc:sldMk cId="1684939308" sldId="312"/>
            <ac:graphicFrameMk id="5" creationId="{59DC8BF7-DA63-BE4C-1749-0DA94E8F7CD9}"/>
          </ac:graphicFrameMkLst>
        </pc:graphicFrameChg>
      </pc:sldChg>
      <pc:sldChg chg="modSp add del mod delCm modNotesTx">
        <pc:chgData name="Kristin Vamenta" userId="607a747a-663e-474c-8fd2-10d9735a1fe0" providerId="ADAL" clId="{63541012-E0E5-4F53-B1E2-E316D51E7AB6}" dt="2023-01-24T15:40:36.508" v="6218" actId="2696"/>
        <pc:sldMkLst>
          <pc:docMk/>
          <pc:sldMk cId="759089004" sldId="313"/>
        </pc:sldMkLst>
        <pc:spChg chg="mod">
          <ac:chgData name="Kristin Vamenta" userId="607a747a-663e-474c-8fd2-10d9735a1fe0" providerId="ADAL" clId="{63541012-E0E5-4F53-B1E2-E316D51E7AB6}" dt="2023-01-24T15:35:19.309" v="6160"/>
          <ac:spMkLst>
            <pc:docMk/>
            <pc:sldMk cId="759089004" sldId="313"/>
            <ac:spMk id="2" creationId="{A73E3FC6-BD8B-81BC-A7EB-AE1F66B09EBE}"/>
          </ac:spMkLst>
        </pc:spChg>
        <pc:spChg chg="mod">
          <ac:chgData name="Kristin Vamenta" userId="607a747a-663e-474c-8fd2-10d9735a1fe0" providerId="ADAL" clId="{63541012-E0E5-4F53-B1E2-E316D51E7AB6}" dt="2023-01-24T15:35:18.663" v="6158"/>
          <ac:spMkLst>
            <pc:docMk/>
            <pc:sldMk cId="759089004" sldId="313"/>
            <ac:spMk id="3" creationId="{048C252B-4C51-EF0B-4A40-D721254519C8}"/>
          </ac:spMkLst>
        </pc:spChg>
        <pc:spChg chg="mod">
          <ac:chgData name="Kristin Vamenta" userId="607a747a-663e-474c-8fd2-10d9735a1fe0" providerId="ADAL" clId="{63541012-E0E5-4F53-B1E2-E316D51E7AB6}" dt="2023-01-24T15:35:19.309" v="6160"/>
          <ac:spMkLst>
            <pc:docMk/>
            <pc:sldMk cId="759089004" sldId="313"/>
            <ac:spMk id="4" creationId="{D49D31CC-A7CD-8ED7-03FB-676D882DC929}"/>
          </ac:spMkLst>
        </pc:spChg>
        <pc:extLst>
          <p:ext xmlns:p="http://schemas.openxmlformats.org/presentationml/2006/main" uri="{D6D511B9-2390-475A-947B-AFAB55BFBCF1}">
            <pc226:cmChg xmlns:pc226="http://schemas.microsoft.com/office/powerpoint/2022/06/main/command" chg="del">
              <pc226:chgData name="Kristin Vamenta" userId="607a747a-663e-474c-8fd2-10d9735a1fe0" providerId="ADAL" clId="{63541012-E0E5-4F53-B1E2-E316D51E7AB6}" dt="2023-01-24T15:32:29.112" v="6030"/>
              <pc2:cmMkLst xmlns:pc2="http://schemas.microsoft.com/office/powerpoint/2019/9/main/command">
                <pc:docMk/>
                <pc:sldMk cId="759089004" sldId="313"/>
                <pc2:cmMk id="{75C93A76-FE08-4D00-AD96-5A7E5DF21B35}"/>
              </pc2:cmMkLst>
            </pc226:cmChg>
          </p:ext>
        </pc:extLst>
      </pc:sldChg>
      <pc:sldChg chg="modSp add mod modNotesTx">
        <pc:chgData name="Kristin Vamenta" userId="607a747a-663e-474c-8fd2-10d9735a1fe0" providerId="ADAL" clId="{63541012-E0E5-4F53-B1E2-E316D51E7AB6}" dt="2023-01-24T19:22:43.367" v="12869" actId="27636"/>
        <pc:sldMkLst>
          <pc:docMk/>
          <pc:sldMk cId="1134224091" sldId="313"/>
        </pc:sldMkLst>
        <pc:spChg chg="mod">
          <ac:chgData name="Kristin Vamenta" userId="607a747a-663e-474c-8fd2-10d9735a1fe0" providerId="ADAL" clId="{63541012-E0E5-4F53-B1E2-E316D51E7AB6}" dt="2023-01-24T19:22:43.367" v="12869" actId="27636"/>
          <ac:spMkLst>
            <pc:docMk/>
            <pc:sldMk cId="1134224091" sldId="313"/>
            <ac:spMk id="3" creationId="{048C252B-4C51-EF0B-4A40-D721254519C8}"/>
          </ac:spMkLst>
        </pc:spChg>
      </pc:sldChg>
      <pc:sldChg chg="modSp del mod modClrScheme modCm chgLayout modNotesTx">
        <pc:chgData name="Kristin Vamenta" userId="607a747a-663e-474c-8fd2-10d9735a1fe0" providerId="ADAL" clId="{63541012-E0E5-4F53-B1E2-E316D51E7AB6}" dt="2023-01-24T15:31:45.573" v="6010" actId="2696"/>
        <pc:sldMkLst>
          <pc:docMk/>
          <pc:sldMk cId="2090685822" sldId="313"/>
        </pc:sldMkLst>
        <pc:spChg chg="mod ord">
          <ac:chgData name="Kristin Vamenta" userId="607a747a-663e-474c-8fd2-10d9735a1fe0" providerId="ADAL" clId="{63541012-E0E5-4F53-B1E2-E316D51E7AB6}" dt="2023-01-24T15:23:15.337" v="5751" actId="20577"/>
          <ac:spMkLst>
            <pc:docMk/>
            <pc:sldMk cId="2090685822" sldId="313"/>
            <ac:spMk id="2" creationId="{A73E3FC6-BD8B-81BC-A7EB-AE1F66B09EBE}"/>
          </ac:spMkLst>
        </pc:spChg>
        <pc:spChg chg="mod ord">
          <ac:chgData name="Kristin Vamenta" userId="607a747a-663e-474c-8fd2-10d9735a1fe0" providerId="ADAL" clId="{63541012-E0E5-4F53-B1E2-E316D51E7AB6}" dt="2023-01-24T15:30:55.564" v="6008" actId="20577"/>
          <ac:spMkLst>
            <pc:docMk/>
            <pc:sldMk cId="2090685822" sldId="313"/>
            <ac:spMk id="3" creationId="{048C252B-4C51-EF0B-4A40-D721254519C8}"/>
          </ac:spMkLst>
        </pc:spChg>
        <pc:spChg chg="mod ord">
          <ac:chgData name="Kristin Vamenta" userId="607a747a-663e-474c-8fd2-10d9735a1fe0" providerId="ADAL" clId="{63541012-E0E5-4F53-B1E2-E316D51E7AB6}" dt="2023-01-24T15:11:41.162" v="5234"/>
          <ac:spMkLst>
            <pc:docMk/>
            <pc:sldMk cId="2090685822" sldId="313"/>
            <ac:spMk id="4" creationId="{D49D31CC-A7CD-8ED7-03FB-676D882DC929}"/>
          </ac:spMkLst>
        </pc:spChg>
        <pc:extLst>
          <p:ext xmlns:p="http://schemas.openxmlformats.org/presentationml/2006/main" uri="{D6D511B9-2390-475A-947B-AFAB55BFBCF1}">
            <pc226:cmChg xmlns:pc226="http://schemas.microsoft.com/office/powerpoint/2022/06/main/command" chg="mod">
              <pc226:chgData name="Kristin Vamenta" userId="607a747a-663e-474c-8fd2-10d9735a1fe0" providerId="ADAL" clId="{63541012-E0E5-4F53-B1E2-E316D51E7AB6}" dt="2023-01-24T15:23:15.337" v="5751" actId="20577"/>
              <pc2:cmMkLst xmlns:pc2="http://schemas.microsoft.com/office/powerpoint/2019/9/main/command">
                <pc:docMk/>
                <pc:sldMk cId="2090685822" sldId="313"/>
                <pc2:cmMk id="{39B4ECEA-33F5-4274-BFEB-1A4E9B391667}"/>
              </pc2:cmMkLst>
            </pc226:cmChg>
          </p:ext>
        </pc:extLst>
      </pc:sldChg>
      <pc:sldChg chg="addSp delSp modSp mod modClrScheme modShow chgLayout">
        <pc:chgData name="Kristin Vamenta" userId="607a747a-663e-474c-8fd2-10d9735a1fe0" providerId="ADAL" clId="{63541012-E0E5-4F53-B1E2-E316D51E7AB6}" dt="2023-02-02T01:38:46.816" v="14198" actId="1036"/>
        <pc:sldMkLst>
          <pc:docMk/>
          <pc:sldMk cId="2347536178" sldId="315"/>
        </pc:sldMkLst>
        <pc:spChg chg="mod ord">
          <ac:chgData name="Kristin Vamenta" userId="607a747a-663e-474c-8fd2-10d9735a1fe0" providerId="ADAL" clId="{63541012-E0E5-4F53-B1E2-E316D51E7AB6}" dt="2023-02-02T01:38:46.816" v="14198" actId="1036"/>
          <ac:spMkLst>
            <pc:docMk/>
            <pc:sldMk cId="2347536178" sldId="315"/>
            <ac:spMk id="2" creationId="{58B9924B-BB4C-4A30-9B7B-72EA910A00EF}"/>
          </ac:spMkLst>
        </pc:spChg>
        <pc:spChg chg="mod ord">
          <ac:chgData name="Kristin Vamenta" userId="607a747a-663e-474c-8fd2-10d9735a1fe0" providerId="ADAL" clId="{63541012-E0E5-4F53-B1E2-E316D51E7AB6}" dt="2023-01-24T15:35:19.309" v="6160"/>
          <ac:spMkLst>
            <pc:docMk/>
            <pc:sldMk cId="2347536178" sldId="315"/>
            <ac:spMk id="3" creationId="{E52F93A5-26F7-E3DC-6C5F-1A7CE82D0C5C}"/>
          </ac:spMkLst>
        </pc:spChg>
        <pc:spChg chg="del mod ord">
          <ac:chgData name="Kristin Vamenta" userId="607a747a-663e-474c-8fd2-10d9735a1fe0" providerId="ADAL" clId="{63541012-E0E5-4F53-B1E2-E316D51E7AB6}" dt="2023-01-05T14:24:04.752" v="485" actId="700"/>
          <ac:spMkLst>
            <pc:docMk/>
            <pc:sldMk cId="2347536178" sldId="315"/>
            <ac:spMk id="4" creationId="{231BFBCE-5E15-CE32-E7DB-88FA6899C276}"/>
          </ac:spMkLst>
        </pc:spChg>
        <pc:spChg chg="add del">
          <ac:chgData name="Kristin Vamenta" userId="607a747a-663e-474c-8fd2-10d9735a1fe0" providerId="ADAL" clId="{63541012-E0E5-4F53-B1E2-E316D51E7AB6}" dt="2023-01-24T17:24:19.020" v="11270" actId="11529"/>
          <ac:spMkLst>
            <pc:docMk/>
            <pc:sldMk cId="2347536178" sldId="315"/>
            <ac:spMk id="4" creationId="{B4499983-7BB2-2E08-27FC-4948323465B3}"/>
          </ac:spMkLst>
        </pc:spChg>
        <pc:spChg chg="add del mod ord">
          <ac:chgData name="Kristin Vamenta" userId="607a747a-663e-474c-8fd2-10d9735a1fe0" providerId="ADAL" clId="{63541012-E0E5-4F53-B1E2-E316D51E7AB6}" dt="2023-01-24T17:16:35.762" v="10894" actId="478"/>
          <ac:spMkLst>
            <pc:docMk/>
            <pc:sldMk cId="2347536178" sldId="315"/>
            <ac:spMk id="5" creationId="{0BCB348B-B51E-0129-C5DE-61B244C6D0F2}"/>
          </ac:spMkLst>
        </pc:spChg>
        <pc:spChg chg="del mod">
          <ac:chgData name="Kristin Vamenta" userId="607a747a-663e-474c-8fd2-10d9735a1fe0" providerId="ADAL" clId="{63541012-E0E5-4F53-B1E2-E316D51E7AB6}" dt="2023-01-24T13:40:05.562" v="2142" actId="478"/>
          <ac:spMkLst>
            <pc:docMk/>
            <pc:sldMk cId="2347536178" sldId="315"/>
            <ac:spMk id="6" creationId="{94658D2B-EBA8-4176-8A3B-74326B946533}"/>
          </ac:spMkLst>
        </pc:spChg>
        <pc:spChg chg="add del mod ord">
          <ac:chgData name="Kristin Vamenta" userId="607a747a-663e-474c-8fd2-10d9735a1fe0" providerId="ADAL" clId="{63541012-E0E5-4F53-B1E2-E316D51E7AB6}" dt="2023-02-02T01:35:45.787" v="14155" actId="478"/>
          <ac:spMkLst>
            <pc:docMk/>
            <pc:sldMk cId="2347536178" sldId="315"/>
            <ac:spMk id="7" creationId="{B07BA500-54BF-380F-97A4-99A060F2DF82}"/>
          </ac:spMkLst>
        </pc:spChg>
        <pc:picChg chg="add mod">
          <ac:chgData name="Kristin Vamenta" userId="607a747a-663e-474c-8fd2-10d9735a1fe0" providerId="ADAL" clId="{63541012-E0E5-4F53-B1E2-E316D51E7AB6}" dt="2023-02-02T01:38:46.816" v="14198" actId="1036"/>
          <ac:picMkLst>
            <pc:docMk/>
            <pc:sldMk cId="2347536178" sldId="315"/>
            <ac:picMk id="5" creationId="{2315914E-6638-F396-E0F1-B39D0D68978E}"/>
          </ac:picMkLst>
        </pc:picChg>
      </pc:sldChg>
      <pc:sldChg chg="modSp del mod modClrScheme chgLayout modNotes">
        <pc:chgData name="Kristin Vamenta" userId="607a747a-663e-474c-8fd2-10d9735a1fe0" providerId="ADAL" clId="{63541012-E0E5-4F53-B1E2-E316D51E7AB6}" dt="2023-01-24T17:20:23.002" v="11091" actId="47"/>
        <pc:sldMkLst>
          <pc:docMk/>
          <pc:sldMk cId="1684779699" sldId="318"/>
        </pc:sldMkLst>
        <pc:spChg chg="mod ord">
          <ac:chgData name="Kristin Vamenta" userId="607a747a-663e-474c-8fd2-10d9735a1fe0" providerId="ADAL" clId="{63541012-E0E5-4F53-B1E2-E316D51E7AB6}" dt="2023-01-24T15:35:19.309" v="6160"/>
          <ac:spMkLst>
            <pc:docMk/>
            <pc:sldMk cId="1684779699" sldId="318"/>
            <ac:spMk id="2" creationId="{00E69475-99A7-4C22-A096-A3E8E5EC9F8B}"/>
          </ac:spMkLst>
        </pc:spChg>
        <pc:spChg chg="mod ord">
          <ac:chgData name="Kristin Vamenta" userId="607a747a-663e-474c-8fd2-10d9735a1fe0" providerId="ADAL" clId="{63541012-E0E5-4F53-B1E2-E316D51E7AB6}" dt="2023-01-24T15:35:19.309" v="6160"/>
          <ac:spMkLst>
            <pc:docMk/>
            <pc:sldMk cId="1684779699" sldId="318"/>
            <ac:spMk id="3" creationId="{CE1CC6C8-49C9-498D-B04F-C7821AF0D9E0}"/>
          </ac:spMkLst>
        </pc:spChg>
        <pc:spChg chg="mod ord">
          <ac:chgData name="Kristin Vamenta" userId="607a747a-663e-474c-8fd2-10d9735a1fe0" providerId="ADAL" clId="{63541012-E0E5-4F53-B1E2-E316D51E7AB6}" dt="2023-01-24T17:19:03.448" v="11044" actId="27636"/>
          <ac:spMkLst>
            <pc:docMk/>
            <pc:sldMk cId="1684779699" sldId="318"/>
            <ac:spMk id="4" creationId="{424671F4-B8B6-434C-A470-0BFA28DE21CE}"/>
          </ac:spMkLst>
        </pc:spChg>
        <pc:spChg chg="mod">
          <ac:chgData name="Kristin Vamenta" userId="607a747a-663e-474c-8fd2-10d9735a1fe0" providerId="ADAL" clId="{63541012-E0E5-4F53-B1E2-E316D51E7AB6}" dt="2023-01-04T15:43:29.274" v="60"/>
          <ac:spMkLst>
            <pc:docMk/>
            <pc:sldMk cId="1684779699" sldId="318"/>
            <ac:spMk id="14" creationId="{5CAF6681-6FA1-4277-BA25-D5B53B3C6340}"/>
          </ac:spMkLst>
        </pc:spChg>
        <pc:spChg chg="mod">
          <ac:chgData name="Kristin Vamenta" userId="607a747a-663e-474c-8fd2-10d9735a1fe0" providerId="ADAL" clId="{63541012-E0E5-4F53-B1E2-E316D51E7AB6}" dt="2023-01-04T15:43:29.274" v="60"/>
          <ac:spMkLst>
            <pc:docMk/>
            <pc:sldMk cId="1684779699" sldId="318"/>
            <ac:spMk id="15" creationId="{F2C5E8B6-ED15-4AC7-B27A-10644375738A}"/>
          </ac:spMkLst>
        </pc:spChg>
        <pc:spChg chg="mod">
          <ac:chgData name="Kristin Vamenta" userId="607a747a-663e-474c-8fd2-10d9735a1fe0" providerId="ADAL" clId="{63541012-E0E5-4F53-B1E2-E316D51E7AB6}" dt="2023-01-04T15:43:29.274" v="60"/>
          <ac:spMkLst>
            <pc:docMk/>
            <pc:sldMk cId="1684779699" sldId="318"/>
            <ac:spMk id="16" creationId="{4ACBB856-8771-4811-84ED-4BD2FDA60A62}"/>
          </ac:spMkLst>
        </pc:spChg>
        <pc:grpChg chg="mod">
          <ac:chgData name="Kristin Vamenta" userId="607a747a-663e-474c-8fd2-10d9735a1fe0" providerId="ADAL" clId="{63541012-E0E5-4F53-B1E2-E316D51E7AB6}" dt="2023-01-04T15:43:29.274" v="60"/>
          <ac:grpSpMkLst>
            <pc:docMk/>
            <pc:sldMk cId="1684779699" sldId="318"/>
            <ac:grpSpMk id="13" creationId="{01F62A2D-F6CB-46FE-91DD-44BD7F80371F}"/>
          </ac:grpSpMkLst>
        </pc:grpChg>
      </pc:sldChg>
      <pc:sldChg chg="addSp delSp modSp del mod modClrScheme chgLayout modNotes">
        <pc:chgData name="Kristin Vamenta" userId="607a747a-663e-474c-8fd2-10d9735a1fe0" providerId="ADAL" clId="{63541012-E0E5-4F53-B1E2-E316D51E7AB6}" dt="2023-01-24T15:57:21.538" v="6749" actId="47"/>
        <pc:sldMkLst>
          <pc:docMk/>
          <pc:sldMk cId="80978302" sldId="319"/>
        </pc:sldMkLst>
        <pc:spChg chg="del mod ord">
          <ac:chgData name="Kristin Vamenta" userId="607a747a-663e-474c-8fd2-10d9735a1fe0" providerId="ADAL" clId="{63541012-E0E5-4F53-B1E2-E316D51E7AB6}" dt="2023-01-05T14:24:04.752" v="485" actId="700"/>
          <ac:spMkLst>
            <pc:docMk/>
            <pc:sldMk cId="80978302" sldId="319"/>
            <ac:spMk id="2" creationId="{24E7DB99-F627-13E8-C3E1-B86DF515F76A}"/>
          </ac:spMkLst>
        </pc:spChg>
        <pc:spChg chg="mod ord">
          <ac:chgData name="Kristin Vamenta" userId="607a747a-663e-474c-8fd2-10d9735a1fe0" providerId="ADAL" clId="{63541012-E0E5-4F53-B1E2-E316D51E7AB6}" dt="2023-01-24T15:35:19.309" v="6160"/>
          <ac:spMkLst>
            <pc:docMk/>
            <pc:sldMk cId="80978302" sldId="319"/>
            <ac:spMk id="3" creationId="{8AFF52A0-4783-4A7F-BCA2-87835EDC3E72}"/>
          </ac:spMkLst>
        </pc:spChg>
        <pc:spChg chg="add mod ord">
          <ac:chgData name="Kristin Vamenta" userId="607a747a-663e-474c-8fd2-10d9735a1fe0" providerId="ADAL" clId="{63541012-E0E5-4F53-B1E2-E316D51E7AB6}" dt="2023-01-24T15:35:19.309" v="6160"/>
          <ac:spMkLst>
            <pc:docMk/>
            <pc:sldMk cId="80978302" sldId="319"/>
            <ac:spMk id="4" creationId="{2BB17E61-EF82-DE16-C143-E3A0DBA84959}"/>
          </ac:spMkLst>
        </pc:spChg>
        <pc:spChg chg="mod ord">
          <ac:chgData name="Kristin Vamenta" userId="607a747a-663e-474c-8fd2-10d9735a1fe0" providerId="ADAL" clId="{63541012-E0E5-4F53-B1E2-E316D51E7AB6}" dt="2023-01-24T15:35:19.309" v="6160"/>
          <ac:spMkLst>
            <pc:docMk/>
            <pc:sldMk cId="80978302" sldId="319"/>
            <ac:spMk id="5" creationId="{A41EF880-9146-4470-BAB7-F7E2F8C12A50}"/>
          </ac:spMkLst>
        </pc:spChg>
      </pc:sldChg>
      <pc:sldChg chg="addSp delSp modSp mod ord modClrScheme chgLayout">
        <pc:chgData name="Kristin Vamenta" userId="607a747a-663e-474c-8fd2-10d9735a1fe0" providerId="ADAL" clId="{63541012-E0E5-4F53-B1E2-E316D51E7AB6}" dt="2023-01-24T19:37:55.368" v="13387" actId="1076"/>
        <pc:sldMkLst>
          <pc:docMk/>
          <pc:sldMk cId="2074065583" sldId="320"/>
        </pc:sldMkLst>
        <pc:spChg chg="del mod ord">
          <ac:chgData name="Kristin Vamenta" userId="607a747a-663e-474c-8fd2-10d9735a1fe0" providerId="ADAL" clId="{63541012-E0E5-4F53-B1E2-E316D51E7AB6}" dt="2023-01-05T14:24:04.752" v="485" actId="700"/>
          <ac:spMkLst>
            <pc:docMk/>
            <pc:sldMk cId="2074065583" sldId="320"/>
            <ac:spMk id="2" creationId="{D55EDE8D-D3F8-F785-71D4-1CAC51791791}"/>
          </ac:spMkLst>
        </pc:spChg>
        <pc:spChg chg="add del mod ord">
          <ac:chgData name="Kristin Vamenta" userId="607a747a-663e-474c-8fd2-10d9735a1fe0" providerId="ADAL" clId="{63541012-E0E5-4F53-B1E2-E316D51E7AB6}" dt="2023-01-24T15:56:21.602" v="6720" actId="478"/>
          <ac:spMkLst>
            <pc:docMk/>
            <pc:sldMk cId="2074065583" sldId="320"/>
            <ac:spMk id="3" creationId="{31C99110-F381-2FCF-8194-77038B29C2B7}"/>
          </ac:spMkLst>
        </pc:spChg>
        <pc:spChg chg="mod">
          <ac:chgData name="Kristin Vamenta" userId="607a747a-663e-474c-8fd2-10d9735a1fe0" providerId="ADAL" clId="{63541012-E0E5-4F53-B1E2-E316D51E7AB6}" dt="2023-01-04T15:43:29.274" v="60"/>
          <ac:spMkLst>
            <pc:docMk/>
            <pc:sldMk cId="2074065583" sldId="320"/>
            <ac:spMk id="4" creationId="{0DC7E99A-2FE9-4168-97DA-8AE675615637}"/>
          </ac:spMkLst>
        </pc:spChg>
        <pc:spChg chg="mod ord">
          <ac:chgData name="Kristin Vamenta" userId="607a747a-663e-474c-8fd2-10d9735a1fe0" providerId="ADAL" clId="{63541012-E0E5-4F53-B1E2-E316D51E7AB6}" dt="2023-01-24T15:35:19.309" v="6160"/>
          <ac:spMkLst>
            <pc:docMk/>
            <pc:sldMk cId="2074065583" sldId="320"/>
            <ac:spMk id="5" creationId="{5F017282-B450-4988-8D18-E4F8A5E260A6}"/>
          </ac:spMkLst>
        </pc:spChg>
        <pc:spChg chg="mod ord">
          <ac:chgData name="Kristin Vamenta" userId="607a747a-663e-474c-8fd2-10d9735a1fe0" providerId="ADAL" clId="{63541012-E0E5-4F53-B1E2-E316D51E7AB6}" dt="2023-01-24T19:37:55.368" v="13387" actId="1076"/>
          <ac:spMkLst>
            <pc:docMk/>
            <pc:sldMk cId="2074065583" sldId="320"/>
            <ac:spMk id="10" creationId="{3D013C5E-0B29-50B6-9BD9-41D5F71CCD11}"/>
          </ac:spMkLst>
        </pc:spChg>
        <pc:graphicFrameChg chg="mod">
          <ac:chgData name="Kristin Vamenta" userId="607a747a-663e-474c-8fd2-10d9735a1fe0" providerId="ADAL" clId="{63541012-E0E5-4F53-B1E2-E316D51E7AB6}" dt="2023-01-24T15:56:56.412" v="6748" actId="20577"/>
          <ac:graphicFrameMkLst>
            <pc:docMk/>
            <pc:sldMk cId="2074065583" sldId="320"/>
            <ac:graphicFrameMk id="8" creationId="{3418772E-DED0-402E-BD9D-F5AA626AB4F8}"/>
          </ac:graphicFrameMkLst>
        </pc:graphicFrameChg>
      </pc:sldChg>
      <pc:sldChg chg="addSp delSp modSp del mod modClrScheme chgLayout">
        <pc:chgData name="Kristin Vamenta" userId="607a747a-663e-474c-8fd2-10d9735a1fe0" providerId="ADAL" clId="{63541012-E0E5-4F53-B1E2-E316D51E7AB6}" dt="2023-01-05T14:25:26.188" v="496" actId="47"/>
        <pc:sldMkLst>
          <pc:docMk/>
          <pc:sldMk cId="2824903434" sldId="321"/>
        </pc:sldMkLst>
        <pc:spChg chg="del mod ord">
          <ac:chgData name="Kristin Vamenta" userId="607a747a-663e-474c-8fd2-10d9735a1fe0" providerId="ADAL" clId="{63541012-E0E5-4F53-B1E2-E316D51E7AB6}" dt="2023-01-05T14:24:04.752" v="485" actId="700"/>
          <ac:spMkLst>
            <pc:docMk/>
            <pc:sldMk cId="2824903434" sldId="321"/>
            <ac:spMk id="2" creationId="{4C895856-9A03-C3CA-8544-1821C7B553AC}"/>
          </ac:spMkLst>
        </pc:spChg>
        <pc:spChg chg="del mod ord">
          <ac:chgData name="Kristin Vamenta" userId="607a747a-663e-474c-8fd2-10d9735a1fe0" providerId="ADAL" clId="{63541012-E0E5-4F53-B1E2-E316D51E7AB6}" dt="2023-01-05T14:24:04.752" v="485" actId="700"/>
          <ac:spMkLst>
            <pc:docMk/>
            <pc:sldMk cId="2824903434" sldId="321"/>
            <ac:spMk id="3" creationId="{8B306A2B-6C96-092B-4DA9-BD5DA9A332C3}"/>
          </ac:spMkLst>
        </pc:spChg>
        <pc:spChg chg="mod ord">
          <ac:chgData name="Kristin Vamenta" userId="607a747a-663e-474c-8fd2-10d9735a1fe0" providerId="ADAL" clId="{63541012-E0E5-4F53-B1E2-E316D51E7AB6}" dt="2023-01-05T14:24:04.752" v="485" actId="700"/>
          <ac:spMkLst>
            <pc:docMk/>
            <pc:sldMk cId="2824903434" sldId="321"/>
            <ac:spMk id="5" creationId="{8D6BE94B-4144-C57E-4A87-0FAB006A872E}"/>
          </ac:spMkLst>
        </pc:spChg>
        <pc:spChg chg="add mod ord">
          <ac:chgData name="Kristin Vamenta" userId="607a747a-663e-474c-8fd2-10d9735a1fe0" providerId="ADAL" clId="{63541012-E0E5-4F53-B1E2-E316D51E7AB6}" dt="2023-01-05T14:24:04.752" v="485" actId="700"/>
          <ac:spMkLst>
            <pc:docMk/>
            <pc:sldMk cId="2824903434" sldId="321"/>
            <ac:spMk id="6" creationId="{13CEEF15-4FA6-33D1-51F5-095D63B99CD6}"/>
          </ac:spMkLst>
        </pc:spChg>
        <pc:spChg chg="add mod ord">
          <ac:chgData name="Kristin Vamenta" userId="607a747a-663e-474c-8fd2-10d9735a1fe0" providerId="ADAL" clId="{63541012-E0E5-4F53-B1E2-E316D51E7AB6}" dt="2023-01-05T14:24:04.752" v="485" actId="700"/>
          <ac:spMkLst>
            <pc:docMk/>
            <pc:sldMk cId="2824903434" sldId="321"/>
            <ac:spMk id="7" creationId="{19E76EF7-67F0-D804-049C-7A5AA0792AE6}"/>
          </ac:spMkLst>
        </pc:spChg>
        <pc:picChg chg="mod">
          <ac:chgData name="Kristin Vamenta" userId="607a747a-663e-474c-8fd2-10d9735a1fe0" providerId="ADAL" clId="{63541012-E0E5-4F53-B1E2-E316D51E7AB6}" dt="2023-01-04T15:43:29.274" v="60"/>
          <ac:picMkLst>
            <pc:docMk/>
            <pc:sldMk cId="2824903434" sldId="321"/>
            <ac:picMk id="4" creationId="{D1997D08-DF52-FAD2-E83E-2258F396C1FD}"/>
          </ac:picMkLst>
        </pc:picChg>
      </pc:sldChg>
      <pc:sldChg chg="modSp del mod modClrScheme chgLayout">
        <pc:chgData name="Kristin Vamenta" userId="607a747a-663e-474c-8fd2-10d9735a1fe0" providerId="ADAL" clId="{63541012-E0E5-4F53-B1E2-E316D51E7AB6}" dt="2023-01-24T15:15:29.556" v="5400" actId="47"/>
        <pc:sldMkLst>
          <pc:docMk/>
          <pc:sldMk cId="1862408675" sldId="322"/>
        </pc:sldMkLst>
        <pc:spChg chg="mod ord">
          <ac:chgData name="Kristin Vamenta" userId="607a747a-663e-474c-8fd2-10d9735a1fe0" providerId="ADAL" clId="{63541012-E0E5-4F53-B1E2-E316D51E7AB6}" dt="2023-01-24T15:11:41.162" v="5234"/>
          <ac:spMkLst>
            <pc:docMk/>
            <pc:sldMk cId="1862408675" sldId="322"/>
            <ac:spMk id="2" creationId="{A73E3FC6-BD8B-81BC-A7EB-AE1F66B09EBE}"/>
          </ac:spMkLst>
        </pc:spChg>
        <pc:spChg chg="mod ord">
          <ac:chgData name="Kristin Vamenta" userId="607a747a-663e-474c-8fd2-10d9735a1fe0" providerId="ADAL" clId="{63541012-E0E5-4F53-B1E2-E316D51E7AB6}" dt="2023-01-24T15:11:41.162" v="5234"/>
          <ac:spMkLst>
            <pc:docMk/>
            <pc:sldMk cId="1862408675" sldId="322"/>
            <ac:spMk id="3" creationId="{048C252B-4C51-EF0B-4A40-D721254519C8}"/>
          </ac:spMkLst>
        </pc:spChg>
        <pc:spChg chg="mod ord">
          <ac:chgData name="Kristin Vamenta" userId="607a747a-663e-474c-8fd2-10d9735a1fe0" providerId="ADAL" clId="{63541012-E0E5-4F53-B1E2-E316D51E7AB6}" dt="2023-01-24T15:11:41.162" v="5234"/>
          <ac:spMkLst>
            <pc:docMk/>
            <pc:sldMk cId="1862408675" sldId="322"/>
            <ac:spMk id="4" creationId="{A6A7ADD1-8AC7-3D53-E709-F38C278FEBE1}"/>
          </ac:spMkLst>
        </pc:spChg>
      </pc:sldChg>
      <pc:sldChg chg="modSp del mod modClrScheme chgLayout">
        <pc:chgData name="Kristin Vamenta" userId="607a747a-663e-474c-8fd2-10d9735a1fe0" providerId="ADAL" clId="{63541012-E0E5-4F53-B1E2-E316D51E7AB6}" dt="2023-01-24T15:31:41.675" v="6009" actId="2696"/>
        <pc:sldMkLst>
          <pc:docMk/>
          <pc:sldMk cId="1363585564" sldId="323"/>
        </pc:sldMkLst>
        <pc:spChg chg="mod ord">
          <ac:chgData name="Kristin Vamenta" userId="607a747a-663e-474c-8fd2-10d9735a1fe0" providerId="ADAL" clId="{63541012-E0E5-4F53-B1E2-E316D51E7AB6}" dt="2023-01-24T15:11:41.162" v="5234"/>
          <ac:spMkLst>
            <pc:docMk/>
            <pc:sldMk cId="1363585564" sldId="323"/>
            <ac:spMk id="2" creationId="{A73E3FC6-BD8B-81BC-A7EB-AE1F66B09EBE}"/>
          </ac:spMkLst>
        </pc:spChg>
        <pc:spChg chg="mod ord">
          <ac:chgData name="Kristin Vamenta" userId="607a747a-663e-474c-8fd2-10d9735a1fe0" providerId="ADAL" clId="{63541012-E0E5-4F53-B1E2-E316D51E7AB6}" dt="2023-01-24T15:11:41.162" v="5234"/>
          <ac:spMkLst>
            <pc:docMk/>
            <pc:sldMk cId="1363585564" sldId="323"/>
            <ac:spMk id="3" creationId="{048C252B-4C51-EF0B-4A40-D721254519C8}"/>
          </ac:spMkLst>
        </pc:spChg>
        <pc:spChg chg="mod ord">
          <ac:chgData name="Kristin Vamenta" userId="607a747a-663e-474c-8fd2-10d9735a1fe0" providerId="ADAL" clId="{63541012-E0E5-4F53-B1E2-E316D51E7AB6}" dt="2023-01-24T15:11:41.162" v="5234"/>
          <ac:spMkLst>
            <pc:docMk/>
            <pc:sldMk cId="1363585564" sldId="323"/>
            <ac:spMk id="4" creationId="{16BD06BB-7F5B-639D-8C96-9814BB1A177B}"/>
          </ac:spMkLst>
        </pc:spChg>
      </pc:sldChg>
      <pc:sldChg chg="addSp delSp modSp add del mod ord chgLayout">
        <pc:chgData name="Kristin Vamenta" userId="607a747a-663e-474c-8fd2-10d9735a1fe0" providerId="ADAL" clId="{63541012-E0E5-4F53-B1E2-E316D51E7AB6}" dt="2023-01-23T15:14:48.534" v="1051" actId="47"/>
        <pc:sldMkLst>
          <pc:docMk/>
          <pc:sldMk cId="1973704808" sldId="324"/>
        </pc:sldMkLst>
        <pc:spChg chg="mod">
          <ac:chgData name="Kristin Vamenta" userId="607a747a-663e-474c-8fd2-10d9735a1fe0" providerId="ADAL" clId="{63541012-E0E5-4F53-B1E2-E316D51E7AB6}" dt="2023-01-23T15:00:43.250" v="837" actId="1076"/>
          <ac:spMkLst>
            <pc:docMk/>
            <pc:sldMk cId="1973704808" sldId="324"/>
            <ac:spMk id="2" creationId="{1AC26A72-53D3-3266-71D8-B12051C0D0C5}"/>
          </ac:spMkLst>
        </pc:spChg>
        <pc:spChg chg="mod ord">
          <ac:chgData name="Kristin Vamenta" userId="607a747a-663e-474c-8fd2-10d9735a1fe0" providerId="ADAL" clId="{63541012-E0E5-4F53-B1E2-E316D51E7AB6}" dt="2023-01-05T14:24:04.752" v="485" actId="700"/>
          <ac:spMkLst>
            <pc:docMk/>
            <pc:sldMk cId="1973704808" sldId="324"/>
            <ac:spMk id="7" creationId="{36E26AE4-0BEE-4ACA-980B-E3474C0BF608}"/>
          </ac:spMkLst>
        </pc:spChg>
        <pc:spChg chg="add del mod">
          <ac:chgData name="Kristin Vamenta" userId="607a747a-663e-474c-8fd2-10d9735a1fe0" providerId="ADAL" clId="{63541012-E0E5-4F53-B1E2-E316D51E7AB6}" dt="2023-01-23T14:59:45.402" v="830" actId="14100"/>
          <ac:spMkLst>
            <pc:docMk/>
            <pc:sldMk cId="1973704808" sldId="324"/>
            <ac:spMk id="8" creationId="{B5D0B04B-64DC-EFB3-23AD-3D5342DC9278}"/>
          </ac:spMkLst>
        </pc:spChg>
        <pc:spChg chg="mod">
          <ac:chgData name="Kristin Vamenta" userId="607a747a-663e-474c-8fd2-10d9735a1fe0" providerId="ADAL" clId="{63541012-E0E5-4F53-B1E2-E316D51E7AB6}" dt="2023-01-23T15:00:42.826" v="836" actId="1076"/>
          <ac:spMkLst>
            <pc:docMk/>
            <pc:sldMk cId="1973704808" sldId="324"/>
            <ac:spMk id="9" creationId="{A8498A4F-B7C1-FEC0-87C4-AC854C7E7081}"/>
          </ac:spMkLst>
        </pc:spChg>
        <pc:spChg chg="mod ord">
          <ac:chgData name="Kristin Vamenta" userId="607a747a-663e-474c-8fd2-10d9735a1fe0" providerId="ADAL" clId="{63541012-E0E5-4F53-B1E2-E316D51E7AB6}" dt="2023-01-05T14:24:04.752" v="485" actId="700"/>
          <ac:spMkLst>
            <pc:docMk/>
            <pc:sldMk cId="1973704808" sldId="324"/>
            <ac:spMk id="11" creationId="{2416091D-FF51-CD82-0959-05A2D8714A67}"/>
          </ac:spMkLst>
        </pc:spChg>
        <pc:spChg chg="add mod">
          <ac:chgData name="Kristin Vamenta" userId="607a747a-663e-474c-8fd2-10d9735a1fe0" providerId="ADAL" clId="{63541012-E0E5-4F53-B1E2-E316D51E7AB6}" dt="2023-01-05T13:51:27.115" v="427" actId="1076"/>
          <ac:spMkLst>
            <pc:docMk/>
            <pc:sldMk cId="1973704808" sldId="324"/>
            <ac:spMk id="13" creationId="{C16C0118-6104-7577-D244-FA297DB67847}"/>
          </ac:spMkLst>
        </pc:spChg>
        <pc:spChg chg="add mod ord">
          <ac:chgData name="Kristin Vamenta" userId="607a747a-663e-474c-8fd2-10d9735a1fe0" providerId="ADAL" clId="{63541012-E0E5-4F53-B1E2-E316D51E7AB6}" dt="2023-01-05T14:24:04.752" v="485" actId="700"/>
          <ac:spMkLst>
            <pc:docMk/>
            <pc:sldMk cId="1973704808" sldId="324"/>
            <ac:spMk id="14" creationId="{6F6ED0D5-2E5A-A01F-E7B5-B0290CBCC9CB}"/>
          </ac:spMkLst>
        </pc:spChg>
        <pc:picChg chg="mod">
          <ac:chgData name="Kristin Vamenta" userId="607a747a-663e-474c-8fd2-10d9735a1fe0" providerId="ADAL" clId="{63541012-E0E5-4F53-B1E2-E316D51E7AB6}" dt="2023-01-05T13:50:46.012" v="422" actId="14100"/>
          <ac:picMkLst>
            <pc:docMk/>
            <pc:sldMk cId="1973704808" sldId="324"/>
            <ac:picMk id="5" creationId="{0FF2EC7A-8E44-0A70-28EB-13E91128A5A9}"/>
          </ac:picMkLst>
        </pc:picChg>
        <pc:picChg chg="add del mod ord">
          <ac:chgData name="Kristin Vamenta" userId="607a747a-663e-474c-8fd2-10d9735a1fe0" providerId="ADAL" clId="{63541012-E0E5-4F53-B1E2-E316D51E7AB6}" dt="2023-01-23T14:57:58.522" v="798" actId="478"/>
          <ac:picMkLst>
            <pc:docMk/>
            <pc:sldMk cId="1973704808" sldId="324"/>
            <ac:picMk id="10" creationId="{ED5D0546-BF31-A79E-569B-CDA74A39CDD5}"/>
          </ac:picMkLst>
        </pc:picChg>
        <pc:picChg chg="add mod ord">
          <ac:chgData name="Kristin Vamenta" userId="607a747a-663e-474c-8fd2-10d9735a1fe0" providerId="ADAL" clId="{63541012-E0E5-4F53-B1E2-E316D51E7AB6}" dt="2023-01-23T14:59:29.594" v="828" actId="1038"/>
          <ac:picMkLst>
            <pc:docMk/>
            <pc:sldMk cId="1973704808" sldId="324"/>
            <ac:picMk id="12" creationId="{D7005951-6A4F-0AA1-96A0-9504F9507576}"/>
          </ac:picMkLst>
        </pc:picChg>
      </pc:sldChg>
      <pc:sldChg chg="modSp add del modNotes">
        <pc:chgData name="Kristin Vamenta" userId="607a747a-663e-474c-8fd2-10d9735a1fe0" providerId="ADAL" clId="{63541012-E0E5-4F53-B1E2-E316D51E7AB6}" dt="2023-01-04T15:43:48.326" v="64" actId="47"/>
        <pc:sldMkLst>
          <pc:docMk/>
          <pc:sldMk cId="1682487252" sldId="325"/>
        </pc:sldMkLst>
        <pc:spChg chg="mod">
          <ac:chgData name="Kristin Vamenta" userId="607a747a-663e-474c-8fd2-10d9735a1fe0" providerId="ADAL" clId="{63541012-E0E5-4F53-B1E2-E316D51E7AB6}" dt="2023-01-04T15:43:29.274" v="60"/>
          <ac:spMkLst>
            <pc:docMk/>
            <pc:sldMk cId="1682487252" sldId="325"/>
            <ac:spMk id="2" creationId="{1AC26A72-53D3-3266-71D8-B12051C0D0C5}"/>
          </ac:spMkLst>
        </pc:spChg>
        <pc:spChg chg="mod">
          <ac:chgData name="Kristin Vamenta" userId="607a747a-663e-474c-8fd2-10d9735a1fe0" providerId="ADAL" clId="{63541012-E0E5-4F53-B1E2-E316D51E7AB6}" dt="2023-01-04T15:43:29.274" v="60"/>
          <ac:spMkLst>
            <pc:docMk/>
            <pc:sldMk cId="1682487252" sldId="325"/>
            <ac:spMk id="3" creationId="{63BEE06D-FC3A-4D2D-B7F0-3CF8BC45AFEF}"/>
          </ac:spMkLst>
        </pc:spChg>
        <pc:spChg chg="mod">
          <ac:chgData name="Kristin Vamenta" userId="607a747a-663e-474c-8fd2-10d9735a1fe0" providerId="ADAL" clId="{63541012-E0E5-4F53-B1E2-E316D51E7AB6}" dt="2023-01-04T15:43:29.274" v="60"/>
          <ac:spMkLst>
            <pc:docMk/>
            <pc:sldMk cId="1682487252" sldId="325"/>
            <ac:spMk id="4" creationId="{E36FEB7B-5017-41B3-A393-710BE6CFBACA}"/>
          </ac:spMkLst>
        </pc:spChg>
        <pc:spChg chg="mod">
          <ac:chgData name="Kristin Vamenta" userId="607a747a-663e-474c-8fd2-10d9735a1fe0" providerId="ADAL" clId="{63541012-E0E5-4F53-B1E2-E316D51E7AB6}" dt="2023-01-04T15:43:29.274" v="60"/>
          <ac:spMkLst>
            <pc:docMk/>
            <pc:sldMk cId="1682487252" sldId="325"/>
            <ac:spMk id="7" creationId="{36E26AE4-0BEE-4ACA-980B-E3474C0BF608}"/>
          </ac:spMkLst>
        </pc:spChg>
        <pc:spChg chg="mod">
          <ac:chgData name="Kristin Vamenta" userId="607a747a-663e-474c-8fd2-10d9735a1fe0" providerId="ADAL" clId="{63541012-E0E5-4F53-B1E2-E316D51E7AB6}" dt="2023-01-04T15:43:29.274" v="60"/>
          <ac:spMkLst>
            <pc:docMk/>
            <pc:sldMk cId="1682487252" sldId="325"/>
            <ac:spMk id="8" creationId="{B5D0B04B-64DC-EFB3-23AD-3D5342DC9278}"/>
          </ac:spMkLst>
        </pc:spChg>
        <pc:spChg chg="mod">
          <ac:chgData name="Kristin Vamenta" userId="607a747a-663e-474c-8fd2-10d9735a1fe0" providerId="ADAL" clId="{63541012-E0E5-4F53-B1E2-E316D51E7AB6}" dt="2023-01-04T15:43:29.274" v="60"/>
          <ac:spMkLst>
            <pc:docMk/>
            <pc:sldMk cId="1682487252" sldId="325"/>
            <ac:spMk id="9" creationId="{A8498A4F-B7C1-FEC0-87C4-AC854C7E7081}"/>
          </ac:spMkLst>
        </pc:spChg>
        <pc:spChg chg="mod">
          <ac:chgData name="Kristin Vamenta" userId="607a747a-663e-474c-8fd2-10d9735a1fe0" providerId="ADAL" clId="{63541012-E0E5-4F53-B1E2-E316D51E7AB6}" dt="2023-01-04T15:43:29.274" v="60"/>
          <ac:spMkLst>
            <pc:docMk/>
            <pc:sldMk cId="1682487252" sldId="325"/>
            <ac:spMk id="17" creationId="{BB8662AB-A7FD-4805-9B65-78E94D99D8BF}"/>
          </ac:spMkLst>
        </pc:spChg>
        <pc:picChg chg="mod">
          <ac:chgData name="Kristin Vamenta" userId="607a747a-663e-474c-8fd2-10d9735a1fe0" providerId="ADAL" clId="{63541012-E0E5-4F53-B1E2-E316D51E7AB6}" dt="2023-01-04T15:43:29.274" v="60"/>
          <ac:picMkLst>
            <pc:docMk/>
            <pc:sldMk cId="1682487252" sldId="325"/>
            <ac:picMk id="5" creationId="{0FF2EC7A-8E44-0A70-28EB-13E91128A5A9}"/>
          </ac:picMkLst>
        </pc:picChg>
        <pc:picChg chg="mod">
          <ac:chgData name="Kristin Vamenta" userId="607a747a-663e-474c-8fd2-10d9735a1fe0" providerId="ADAL" clId="{63541012-E0E5-4F53-B1E2-E316D51E7AB6}" dt="2023-01-04T15:43:29.274" v="60"/>
          <ac:picMkLst>
            <pc:docMk/>
            <pc:sldMk cId="1682487252" sldId="325"/>
            <ac:picMk id="6" creationId="{90577DE4-8380-4A0B-AAB5-C5B23D0647C4}"/>
          </ac:picMkLst>
        </pc:picChg>
      </pc:sldChg>
      <pc:sldChg chg="addSp delSp modSp add del mod ord modClrScheme chgLayout modNotesTx">
        <pc:chgData name="Kristin Vamenta" userId="607a747a-663e-474c-8fd2-10d9735a1fe0" providerId="ADAL" clId="{63541012-E0E5-4F53-B1E2-E316D51E7AB6}" dt="2023-01-23T15:16:58.848" v="1090" actId="2696"/>
        <pc:sldMkLst>
          <pc:docMk/>
          <pc:sldMk cId="3249475246" sldId="325"/>
        </pc:sldMkLst>
        <pc:spChg chg="mod">
          <ac:chgData name="Kristin Vamenta" userId="607a747a-663e-474c-8fd2-10d9735a1fe0" providerId="ADAL" clId="{63541012-E0E5-4F53-B1E2-E316D51E7AB6}" dt="2023-01-23T14:40:55.905" v="685" actId="1036"/>
          <ac:spMkLst>
            <pc:docMk/>
            <pc:sldMk cId="3249475246" sldId="325"/>
            <ac:spMk id="2" creationId="{CDA5674F-E26E-9D50-ADE3-9D0257F7C91C}"/>
          </ac:spMkLst>
        </pc:spChg>
        <pc:spChg chg="mod ord">
          <ac:chgData name="Kristin Vamenta" userId="607a747a-663e-474c-8fd2-10d9735a1fe0" providerId="ADAL" clId="{63541012-E0E5-4F53-B1E2-E316D51E7AB6}" dt="2023-01-05T14:24:04.752" v="485" actId="700"/>
          <ac:spMkLst>
            <pc:docMk/>
            <pc:sldMk cId="3249475246" sldId="325"/>
            <ac:spMk id="3" creationId="{6BE26567-BE57-4E77-B655-37F88B01F89C}"/>
          </ac:spMkLst>
        </pc:spChg>
        <pc:spChg chg="add del mod ord">
          <ac:chgData name="Kristin Vamenta" userId="607a747a-663e-474c-8fd2-10d9735a1fe0" providerId="ADAL" clId="{63541012-E0E5-4F53-B1E2-E316D51E7AB6}" dt="2023-01-05T13:54:14.930" v="446" actId="11529"/>
          <ac:spMkLst>
            <pc:docMk/>
            <pc:sldMk cId="3249475246" sldId="325"/>
            <ac:spMk id="4" creationId="{9DF15F5B-ABA3-0A63-A52F-0F396E545119}"/>
          </ac:spMkLst>
        </pc:spChg>
        <pc:spChg chg="add mod ord">
          <ac:chgData name="Kristin Vamenta" userId="607a747a-663e-474c-8fd2-10d9735a1fe0" providerId="ADAL" clId="{63541012-E0E5-4F53-B1E2-E316D51E7AB6}" dt="2023-01-23T14:41:18.789" v="686" actId="1076"/>
          <ac:spMkLst>
            <pc:docMk/>
            <pc:sldMk cId="3249475246" sldId="325"/>
            <ac:spMk id="4" creationId="{A696547B-169C-6E06-3B9D-C0FA9AC01979}"/>
          </ac:spMkLst>
        </pc:spChg>
        <pc:spChg chg="add del mod">
          <ac:chgData name="Kristin Vamenta" userId="607a747a-663e-474c-8fd2-10d9735a1fe0" providerId="ADAL" clId="{63541012-E0E5-4F53-B1E2-E316D51E7AB6}" dt="2023-01-05T13:57:30.130" v="453" actId="478"/>
          <ac:spMkLst>
            <pc:docMk/>
            <pc:sldMk cId="3249475246" sldId="325"/>
            <ac:spMk id="5" creationId="{E3193377-6A38-1D2C-25A9-493FA2885236}"/>
          </ac:spMkLst>
        </pc:spChg>
        <pc:spChg chg="add mod ord">
          <ac:chgData name="Kristin Vamenta" userId="607a747a-663e-474c-8fd2-10d9735a1fe0" providerId="ADAL" clId="{63541012-E0E5-4F53-B1E2-E316D51E7AB6}" dt="2023-01-10T22:25:09.570" v="657" actId="20577"/>
          <ac:spMkLst>
            <pc:docMk/>
            <pc:sldMk cId="3249475246" sldId="325"/>
            <ac:spMk id="6" creationId="{398CC1F3-6AED-E6BA-BD4F-F82FCA93F393}"/>
          </ac:spMkLst>
        </pc:spChg>
        <pc:spChg chg="add del mod ord">
          <ac:chgData name="Kristin Vamenta" userId="607a747a-663e-474c-8fd2-10d9735a1fe0" providerId="ADAL" clId="{63541012-E0E5-4F53-B1E2-E316D51E7AB6}" dt="2023-01-10T22:25:22.076" v="660" actId="478"/>
          <ac:spMkLst>
            <pc:docMk/>
            <pc:sldMk cId="3249475246" sldId="325"/>
            <ac:spMk id="7" creationId="{C6F1B915-2109-7305-49CA-CF6517057D90}"/>
          </ac:spMkLst>
        </pc:spChg>
        <pc:spChg chg="del mod">
          <ac:chgData name="Kristin Vamenta" userId="607a747a-663e-474c-8fd2-10d9735a1fe0" providerId="ADAL" clId="{63541012-E0E5-4F53-B1E2-E316D51E7AB6}" dt="2023-01-10T22:25:18.716" v="658" actId="478"/>
          <ac:spMkLst>
            <pc:docMk/>
            <pc:sldMk cId="3249475246" sldId="325"/>
            <ac:spMk id="16" creationId="{37F5F52D-6976-C3A6-B5EF-7070E77A52B3}"/>
          </ac:spMkLst>
        </pc:spChg>
        <pc:spChg chg="mod">
          <ac:chgData name="Kristin Vamenta" userId="607a747a-663e-474c-8fd2-10d9735a1fe0" providerId="ADAL" clId="{63541012-E0E5-4F53-B1E2-E316D51E7AB6}" dt="2023-01-05T13:48:09.255" v="412" actId="14100"/>
          <ac:spMkLst>
            <pc:docMk/>
            <pc:sldMk cId="3249475246" sldId="325"/>
            <ac:spMk id="17" creationId="{C0A6ED3D-8EC9-C818-D386-E97429FC9097}"/>
          </ac:spMkLst>
        </pc:spChg>
        <pc:spChg chg="del">
          <ac:chgData name="Kristin Vamenta" userId="607a747a-663e-474c-8fd2-10d9735a1fe0" providerId="ADAL" clId="{63541012-E0E5-4F53-B1E2-E316D51E7AB6}" dt="2023-01-04T16:06:45.535" v="286" actId="478"/>
          <ac:spMkLst>
            <pc:docMk/>
            <pc:sldMk cId="3249475246" sldId="325"/>
            <ac:spMk id="22" creationId="{D88FEDA6-F599-265C-98F7-B17902813BD2}"/>
          </ac:spMkLst>
        </pc:spChg>
        <pc:spChg chg="mod">
          <ac:chgData name="Kristin Vamenta" userId="607a747a-663e-474c-8fd2-10d9735a1fe0" providerId="ADAL" clId="{63541012-E0E5-4F53-B1E2-E316D51E7AB6}" dt="2023-01-23T14:40:55.905" v="685" actId="1036"/>
          <ac:spMkLst>
            <pc:docMk/>
            <pc:sldMk cId="3249475246" sldId="325"/>
            <ac:spMk id="23" creationId="{35C5798C-91AE-877C-5BF4-A39FDACD532B}"/>
          </ac:spMkLst>
        </pc:spChg>
        <pc:spChg chg="del">
          <ac:chgData name="Kristin Vamenta" userId="607a747a-663e-474c-8fd2-10d9735a1fe0" providerId="ADAL" clId="{63541012-E0E5-4F53-B1E2-E316D51E7AB6}" dt="2023-01-04T21:45:37.990" v="321" actId="478"/>
          <ac:spMkLst>
            <pc:docMk/>
            <pc:sldMk cId="3249475246" sldId="325"/>
            <ac:spMk id="110" creationId="{00000000-0000-0000-0000-000000000000}"/>
          </ac:spMkLst>
        </pc:spChg>
        <pc:spChg chg="del">
          <ac:chgData name="Kristin Vamenta" userId="607a747a-663e-474c-8fd2-10d9735a1fe0" providerId="ADAL" clId="{63541012-E0E5-4F53-B1E2-E316D51E7AB6}" dt="2023-01-04T21:45:37.990" v="321" actId="478"/>
          <ac:spMkLst>
            <pc:docMk/>
            <pc:sldMk cId="3249475246" sldId="325"/>
            <ac:spMk id="111" creationId="{00000000-0000-0000-0000-000000000000}"/>
          </ac:spMkLst>
        </pc:spChg>
        <pc:grpChg chg="del">
          <ac:chgData name="Kristin Vamenta" userId="607a747a-663e-474c-8fd2-10d9735a1fe0" providerId="ADAL" clId="{63541012-E0E5-4F53-B1E2-E316D51E7AB6}" dt="2023-01-11T13:15:40.486" v="669" actId="478"/>
          <ac:grpSpMkLst>
            <pc:docMk/>
            <pc:sldMk cId="3249475246" sldId="325"/>
            <ac:grpSpMk id="113" creationId="{00000000-0000-0000-0000-000000000000}"/>
          </ac:grpSpMkLst>
        </pc:grpChg>
        <pc:picChg chg="add mod">
          <ac:chgData name="Kristin Vamenta" userId="607a747a-663e-474c-8fd2-10d9735a1fe0" providerId="ADAL" clId="{63541012-E0E5-4F53-B1E2-E316D51E7AB6}" dt="2023-01-23T14:40:51.038" v="677" actId="1076"/>
          <ac:picMkLst>
            <pc:docMk/>
            <pc:sldMk cId="3249475246" sldId="325"/>
            <ac:picMk id="7" creationId="{238ACDEF-5603-52D4-23F6-E645AA4DAC98}"/>
          </ac:picMkLst>
        </pc:picChg>
        <pc:picChg chg="add del mod">
          <ac:chgData name="Kristin Vamenta" userId="607a747a-663e-474c-8fd2-10d9735a1fe0" providerId="ADAL" clId="{63541012-E0E5-4F53-B1E2-E316D51E7AB6}" dt="2023-01-23T14:39:05.544" v="670" actId="478"/>
          <ac:picMkLst>
            <pc:docMk/>
            <pc:sldMk cId="3249475246" sldId="325"/>
            <ac:picMk id="18" creationId="{8479B9D4-D943-11C6-872A-17D9A59C1F49}"/>
          </ac:picMkLst>
        </pc:picChg>
        <pc:picChg chg="del">
          <ac:chgData name="Kristin Vamenta" userId="607a747a-663e-474c-8fd2-10d9735a1fe0" providerId="ADAL" clId="{63541012-E0E5-4F53-B1E2-E316D51E7AB6}" dt="2023-01-04T16:06:45.535" v="286" actId="478"/>
          <ac:picMkLst>
            <pc:docMk/>
            <pc:sldMk cId="3249475246" sldId="325"/>
            <ac:picMk id="19" creationId="{0483FB92-0656-3BB3-C532-C0931279BEBD}"/>
          </ac:picMkLst>
        </pc:picChg>
        <pc:picChg chg="mod">
          <ac:chgData name="Kristin Vamenta" userId="607a747a-663e-474c-8fd2-10d9735a1fe0" providerId="ADAL" clId="{63541012-E0E5-4F53-B1E2-E316D51E7AB6}" dt="2023-01-04T21:47:06.412" v="408" actId="1036"/>
          <ac:picMkLst>
            <pc:docMk/>
            <pc:sldMk cId="3249475246" sldId="325"/>
            <ac:picMk id="20" creationId="{C4D5D440-58B2-06C6-8871-41473E6D6890}"/>
          </ac:picMkLst>
        </pc:picChg>
        <pc:picChg chg="del">
          <ac:chgData name="Kristin Vamenta" userId="607a747a-663e-474c-8fd2-10d9735a1fe0" providerId="ADAL" clId="{63541012-E0E5-4F53-B1E2-E316D51E7AB6}" dt="2023-01-04T21:45:14.970" v="319" actId="478"/>
          <ac:picMkLst>
            <pc:docMk/>
            <pc:sldMk cId="3249475246" sldId="325"/>
            <ac:picMk id="21" creationId="{87C2F515-D1B6-0A1A-1679-1F4595E917AE}"/>
          </ac:picMkLst>
        </pc:picChg>
      </pc:sldChg>
      <pc:sldChg chg="addSp delSp modSp add del mod modNotesTx">
        <pc:chgData name="Kristin Vamenta" userId="607a747a-663e-474c-8fd2-10d9735a1fe0" providerId="ADAL" clId="{63541012-E0E5-4F53-B1E2-E316D51E7AB6}" dt="2023-01-24T19:08:05.011" v="12366" actId="47"/>
        <pc:sldMkLst>
          <pc:docMk/>
          <pc:sldMk cId="4076227937" sldId="325"/>
        </pc:sldMkLst>
        <pc:spChg chg="mod topLvl">
          <ac:chgData name="Kristin Vamenta" userId="607a747a-663e-474c-8fd2-10d9735a1fe0" providerId="ADAL" clId="{63541012-E0E5-4F53-B1E2-E316D51E7AB6}" dt="2023-01-24T14:19:26.301" v="2895" actId="164"/>
          <ac:spMkLst>
            <pc:docMk/>
            <pc:sldMk cId="4076227937" sldId="325"/>
            <ac:spMk id="2" creationId="{CDA5674F-E26E-9D50-ADE3-9D0257F7C91C}"/>
          </ac:spMkLst>
        </pc:spChg>
        <pc:spChg chg="mod">
          <ac:chgData name="Kristin Vamenta" userId="607a747a-663e-474c-8fd2-10d9735a1fe0" providerId="ADAL" clId="{63541012-E0E5-4F53-B1E2-E316D51E7AB6}" dt="2023-01-24T15:35:19.309" v="6160"/>
          <ac:spMkLst>
            <pc:docMk/>
            <pc:sldMk cId="4076227937" sldId="325"/>
            <ac:spMk id="3" creationId="{6BE26567-BE57-4E77-B655-37F88B01F89C}"/>
          </ac:spMkLst>
        </pc:spChg>
        <pc:spChg chg="del mod">
          <ac:chgData name="Kristin Vamenta" userId="607a747a-663e-474c-8fd2-10d9735a1fe0" providerId="ADAL" clId="{63541012-E0E5-4F53-B1E2-E316D51E7AB6}" dt="2023-01-24T14:16:22.336" v="2842" actId="478"/>
          <ac:spMkLst>
            <pc:docMk/>
            <pc:sldMk cId="4076227937" sldId="325"/>
            <ac:spMk id="4" creationId="{A696547B-169C-6E06-3B9D-C0FA9AC01979}"/>
          </ac:spMkLst>
        </pc:spChg>
        <pc:spChg chg="add mod ord">
          <ac:chgData name="Kristin Vamenta" userId="607a747a-663e-474c-8fd2-10d9735a1fe0" providerId="ADAL" clId="{63541012-E0E5-4F53-B1E2-E316D51E7AB6}" dt="2023-01-24T14:54:18.678" v="5063" actId="1038"/>
          <ac:spMkLst>
            <pc:docMk/>
            <pc:sldMk cId="4076227937" sldId="325"/>
            <ac:spMk id="5" creationId="{823219ED-F820-43D0-3357-90070A9ACE4A}"/>
          </ac:spMkLst>
        </pc:spChg>
        <pc:spChg chg="mod">
          <ac:chgData name="Kristin Vamenta" userId="607a747a-663e-474c-8fd2-10d9735a1fe0" providerId="ADAL" clId="{63541012-E0E5-4F53-B1E2-E316D51E7AB6}" dt="2023-01-24T14:21:35.046" v="2966" actId="122"/>
          <ac:spMkLst>
            <pc:docMk/>
            <pc:sldMk cId="4076227937" sldId="325"/>
            <ac:spMk id="6" creationId="{398CC1F3-6AED-E6BA-BD4F-F82FCA93F393}"/>
          </ac:spMkLst>
        </pc:spChg>
        <pc:spChg chg="add mod">
          <ac:chgData name="Kristin Vamenta" userId="607a747a-663e-474c-8fd2-10d9735a1fe0" providerId="ADAL" clId="{63541012-E0E5-4F53-B1E2-E316D51E7AB6}" dt="2023-01-24T14:53:46.004" v="5021" actId="164"/>
          <ac:spMkLst>
            <pc:docMk/>
            <pc:sldMk cId="4076227937" sldId="325"/>
            <ac:spMk id="13" creationId="{B18E1AE5-840A-9BFD-44E0-497E33261AAF}"/>
          </ac:spMkLst>
        </pc:spChg>
        <pc:spChg chg="mod">
          <ac:chgData name="Kristin Vamenta" userId="607a747a-663e-474c-8fd2-10d9735a1fe0" providerId="ADAL" clId="{63541012-E0E5-4F53-B1E2-E316D51E7AB6}" dt="2023-01-24T14:54:18.678" v="5063" actId="1038"/>
          <ac:spMkLst>
            <pc:docMk/>
            <pc:sldMk cId="4076227937" sldId="325"/>
            <ac:spMk id="17" creationId="{C0A6ED3D-8EC9-C818-D386-E97429FC9097}"/>
          </ac:spMkLst>
        </pc:spChg>
        <pc:spChg chg="mod topLvl">
          <ac:chgData name="Kristin Vamenta" userId="607a747a-663e-474c-8fd2-10d9735a1fe0" providerId="ADAL" clId="{63541012-E0E5-4F53-B1E2-E316D51E7AB6}" dt="2023-01-24T14:19:42.519" v="2896" actId="164"/>
          <ac:spMkLst>
            <pc:docMk/>
            <pc:sldMk cId="4076227937" sldId="325"/>
            <ac:spMk id="23" creationId="{35C5798C-91AE-877C-5BF4-A39FDACD532B}"/>
          </ac:spMkLst>
        </pc:spChg>
        <pc:grpChg chg="add del mod">
          <ac:chgData name="Kristin Vamenta" userId="607a747a-663e-474c-8fd2-10d9735a1fe0" providerId="ADAL" clId="{63541012-E0E5-4F53-B1E2-E316D51E7AB6}" dt="2023-01-24T14:19:21.334" v="2894" actId="165"/>
          <ac:grpSpMkLst>
            <pc:docMk/>
            <pc:sldMk cId="4076227937" sldId="325"/>
            <ac:grpSpMk id="8" creationId="{8FC3B719-B3E6-3C9C-6E0D-90ACD5197D90}"/>
          </ac:grpSpMkLst>
        </pc:grpChg>
        <pc:grpChg chg="add mod">
          <ac:chgData name="Kristin Vamenta" userId="607a747a-663e-474c-8fd2-10d9735a1fe0" providerId="ADAL" clId="{63541012-E0E5-4F53-B1E2-E316D51E7AB6}" dt="2023-01-24T14:54:18.678" v="5063" actId="1038"/>
          <ac:grpSpMkLst>
            <pc:docMk/>
            <pc:sldMk cId="4076227937" sldId="325"/>
            <ac:grpSpMk id="9" creationId="{49F0AB2B-1DAA-106E-C2CC-960B54898163}"/>
          </ac:grpSpMkLst>
        </pc:grpChg>
        <pc:grpChg chg="add mod">
          <ac:chgData name="Kristin Vamenta" userId="607a747a-663e-474c-8fd2-10d9735a1fe0" providerId="ADAL" clId="{63541012-E0E5-4F53-B1E2-E316D51E7AB6}" dt="2023-01-24T14:54:18.678" v="5063" actId="1038"/>
          <ac:grpSpMkLst>
            <pc:docMk/>
            <pc:sldMk cId="4076227937" sldId="325"/>
            <ac:grpSpMk id="10" creationId="{3B299ADC-CE63-A652-8530-C82751A868A6}"/>
          </ac:grpSpMkLst>
        </pc:grpChg>
        <pc:grpChg chg="add mod">
          <ac:chgData name="Kristin Vamenta" userId="607a747a-663e-474c-8fd2-10d9735a1fe0" providerId="ADAL" clId="{63541012-E0E5-4F53-B1E2-E316D51E7AB6}" dt="2023-01-24T14:54:18.678" v="5063" actId="1038"/>
          <ac:grpSpMkLst>
            <pc:docMk/>
            <pc:sldMk cId="4076227937" sldId="325"/>
            <ac:grpSpMk id="14" creationId="{C9C4341B-00EB-FF36-D681-F6F38BC6D9CB}"/>
          </ac:grpSpMkLst>
        </pc:grpChg>
        <pc:picChg chg="mod topLvl">
          <ac:chgData name="Kristin Vamenta" userId="607a747a-663e-474c-8fd2-10d9735a1fe0" providerId="ADAL" clId="{63541012-E0E5-4F53-B1E2-E316D51E7AB6}" dt="2023-01-24T14:19:26.301" v="2895" actId="164"/>
          <ac:picMkLst>
            <pc:docMk/>
            <pc:sldMk cId="4076227937" sldId="325"/>
            <ac:picMk id="7" creationId="{238ACDEF-5603-52D4-23F6-E645AA4DAC98}"/>
          </ac:picMkLst>
        </pc:picChg>
        <pc:picChg chg="add mod">
          <ac:chgData name="Kristin Vamenta" userId="607a747a-663e-474c-8fd2-10d9735a1fe0" providerId="ADAL" clId="{63541012-E0E5-4F53-B1E2-E316D51E7AB6}" dt="2023-01-24T14:53:46.004" v="5021" actId="164"/>
          <ac:picMkLst>
            <pc:docMk/>
            <pc:sldMk cId="4076227937" sldId="325"/>
            <ac:picMk id="12" creationId="{2F7F1991-E858-BB92-414D-C55F722B233A}"/>
          </ac:picMkLst>
        </pc:picChg>
        <pc:picChg chg="mod topLvl">
          <ac:chgData name="Kristin Vamenta" userId="607a747a-663e-474c-8fd2-10d9735a1fe0" providerId="ADAL" clId="{63541012-E0E5-4F53-B1E2-E316D51E7AB6}" dt="2023-01-24T14:19:42.519" v="2896" actId="164"/>
          <ac:picMkLst>
            <pc:docMk/>
            <pc:sldMk cId="4076227937" sldId="325"/>
            <ac:picMk id="20" creationId="{C4D5D440-58B2-06C6-8871-41473E6D6890}"/>
          </ac:picMkLst>
        </pc:picChg>
      </pc:sldChg>
      <pc:sldChg chg="modSp add del modNotes">
        <pc:chgData name="Kristin Vamenta" userId="607a747a-663e-474c-8fd2-10d9735a1fe0" providerId="ADAL" clId="{63541012-E0E5-4F53-B1E2-E316D51E7AB6}" dt="2023-01-04T15:43:48.326" v="64" actId="47"/>
        <pc:sldMkLst>
          <pc:docMk/>
          <pc:sldMk cId="3249475246" sldId="326"/>
        </pc:sldMkLst>
        <pc:spChg chg="mod">
          <ac:chgData name="Kristin Vamenta" userId="607a747a-663e-474c-8fd2-10d9735a1fe0" providerId="ADAL" clId="{63541012-E0E5-4F53-B1E2-E316D51E7AB6}" dt="2023-01-04T15:43:29.274" v="60"/>
          <ac:spMkLst>
            <pc:docMk/>
            <pc:sldMk cId="3249475246" sldId="326"/>
            <ac:spMk id="2" creationId="{CDA5674F-E26E-9D50-ADE3-9D0257F7C91C}"/>
          </ac:spMkLst>
        </pc:spChg>
        <pc:spChg chg="mod">
          <ac:chgData name="Kristin Vamenta" userId="607a747a-663e-474c-8fd2-10d9735a1fe0" providerId="ADAL" clId="{63541012-E0E5-4F53-B1E2-E316D51E7AB6}" dt="2023-01-04T15:43:29.274" v="60"/>
          <ac:spMkLst>
            <pc:docMk/>
            <pc:sldMk cId="3249475246" sldId="326"/>
            <ac:spMk id="16" creationId="{37F5F52D-6976-C3A6-B5EF-7070E77A52B3}"/>
          </ac:spMkLst>
        </pc:spChg>
        <pc:spChg chg="mod">
          <ac:chgData name="Kristin Vamenta" userId="607a747a-663e-474c-8fd2-10d9735a1fe0" providerId="ADAL" clId="{63541012-E0E5-4F53-B1E2-E316D51E7AB6}" dt="2023-01-04T15:43:29.274" v="60"/>
          <ac:spMkLst>
            <pc:docMk/>
            <pc:sldMk cId="3249475246" sldId="326"/>
            <ac:spMk id="17" creationId="{C0A6ED3D-8EC9-C818-D386-E97429FC9097}"/>
          </ac:spMkLst>
        </pc:spChg>
        <pc:spChg chg="mod">
          <ac:chgData name="Kristin Vamenta" userId="607a747a-663e-474c-8fd2-10d9735a1fe0" providerId="ADAL" clId="{63541012-E0E5-4F53-B1E2-E316D51E7AB6}" dt="2023-01-04T15:43:29.274" v="60"/>
          <ac:spMkLst>
            <pc:docMk/>
            <pc:sldMk cId="3249475246" sldId="326"/>
            <ac:spMk id="22" creationId="{D88FEDA6-F599-265C-98F7-B17902813BD2}"/>
          </ac:spMkLst>
        </pc:spChg>
        <pc:spChg chg="mod">
          <ac:chgData name="Kristin Vamenta" userId="607a747a-663e-474c-8fd2-10d9735a1fe0" providerId="ADAL" clId="{63541012-E0E5-4F53-B1E2-E316D51E7AB6}" dt="2023-01-04T15:43:29.274" v="60"/>
          <ac:spMkLst>
            <pc:docMk/>
            <pc:sldMk cId="3249475246" sldId="326"/>
            <ac:spMk id="23" creationId="{35C5798C-91AE-877C-5BF4-A39FDACD532B}"/>
          </ac:spMkLst>
        </pc:spChg>
        <pc:spChg chg="mod">
          <ac:chgData name="Kristin Vamenta" userId="607a747a-663e-474c-8fd2-10d9735a1fe0" providerId="ADAL" clId="{63541012-E0E5-4F53-B1E2-E316D51E7AB6}" dt="2023-01-04T15:43:29.274" v="60"/>
          <ac:spMkLst>
            <pc:docMk/>
            <pc:sldMk cId="3249475246" sldId="326"/>
            <ac:spMk id="110" creationId="{00000000-0000-0000-0000-000000000000}"/>
          </ac:spMkLst>
        </pc:spChg>
        <pc:spChg chg="mod">
          <ac:chgData name="Kristin Vamenta" userId="607a747a-663e-474c-8fd2-10d9735a1fe0" providerId="ADAL" clId="{63541012-E0E5-4F53-B1E2-E316D51E7AB6}" dt="2023-01-04T15:43:29.274" v="60"/>
          <ac:spMkLst>
            <pc:docMk/>
            <pc:sldMk cId="3249475246" sldId="326"/>
            <ac:spMk id="111" creationId="{00000000-0000-0000-0000-000000000000}"/>
          </ac:spMkLst>
        </pc:spChg>
        <pc:spChg chg="mod">
          <ac:chgData name="Kristin Vamenta" userId="607a747a-663e-474c-8fd2-10d9735a1fe0" providerId="ADAL" clId="{63541012-E0E5-4F53-B1E2-E316D51E7AB6}" dt="2023-01-04T15:43:29.274" v="60"/>
          <ac:spMkLst>
            <pc:docMk/>
            <pc:sldMk cId="3249475246" sldId="326"/>
            <ac:spMk id="115" creationId="{00000000-0000-0000-0000-000000000000}"/>
          </ac:spMkLst>
        </pc:spChg>
        <pc:grpChg chg="mod">
          <ac:chgData name="Kristin Vamenta" userId="607a747a-663e-474c-8fd2-10d9735a1fe0" providerId="ADAL" clId="{63541012-E0E5-4F53-B1E2-E316D51E7AB6}" dt="2023-01-04T15:43:29.274" v="60"/>
          <ac:grpSpMkLst>
            <pc:docMk/>
            <pc:sldMk cId="3249475246" sldId="326"/>
            <ac:grpSpMk id="113" creationId="{00000000-0000-0000-0000-000000000000}"/>
          </ac:grpSpMkLst>
        </pc:grpChg>
        <pc:picChg chg="mod">
          <ac:chgData name="Kristin Vamenta" userId="607a747a-663e-474c-8fd2-10d9735a1fe0" providerId="ADAL" clId="{63541012-E0E5-4F53-B1E2-E316D51E7AB6}" dt="2023-01-04T15:43:29.274" v="60"/>
          <ac:picMkLst>
            <pc:docMk/>
            <pc:sldMk cId="3249475246" sldId="326"/>
            <ac:picMk id="18" creationId="{8479B9D4-D943-11C6-872A-17D9A59C1F49}"/>
          </ac:picMkLst>
        </pc:picChg>
        <pc:picChg chg="mod">
          <ac:chgData name="Kristin Vamenta" userId="607a747a-663e-474c-8fd2-10d9735a1fe0" providerId="ADAL" clId="{63541012-E0E5-4F53-B1E2-E316D51E7AB6}" dt="2023-01-04T15:43:29.274" v="60"/>
          <ac:picMkLst>
            <pc:docMk/>
            <pc:sldMk cId="3249475246" sldId="326"/>
            <ac:picMk id="19" creationId="{0483FB92-0656-3BB3-C532-C0931279BEBD}"/>
          </ac:picMkLst>
        </pc:picChg>
        <pc:picChg chg="mod">
          <ac:chgData name="Kristin Vamenta" userId="607a747a-663e-474c-8fd2-10d9735a1fe0" providerId="ADAL" clId="{63541012-E0E5-4F53-B1E2-E316D51E7AB6}" dt="2023-01-04T15:43:29.274" v="60"/>
          <ac:picMkLst>
            <pc:docMk/>
            <pc:sldMk cId="3249475246" sldId="326"/>
            <ac:picMk id="20" creationId="{C4D5D440-58B2-06C6-8871-41473E6D6890}"/>
          </ac:picMkLst>
        </pc:picChg>
        <pc:picChg chg="mod">
          <ac:chgData name="Kristin Vamenta" userId="607a747a-663e-474c-8fd2-10d9735a1fe0" providerId="ADAL" clId="{63541012-E0E5-4F53-B1E2-E316D51E7AB6}" dt="2023-01-04T15:43:29.274" v="60"/>
          <ac:picMkLst>
            <pc:docMk/>
            <pc:sldMk cId="3249475246" sldId="326"/>
            <ac:picMk id="21" creationId="{87C2F515-D1B6-0A1A-1679-1F4595E917AE}"/>
          </ac:picMkLst>
        </pc:picChg>
        <pc:cxnChg chg="mod">
          <ac:chgData name="Kristin Vamenta" userId="607a747a-663e-474c-8fd2-10d9735a1fe0" providerId="ADAL" clId="{63541012-E0E5-4F53-B1E2-E316D51E7AB6}" dt="2023-01-04T15:43:29.274" v="60"/>
          <ac:cxnSpMkLst>
            <pc:docMk/>
            <pc:sldMk cId="3249475246" sldId="326"/>
            <ac:cxnSpMk id="114" creationId="{00000000-0000-0000-0000-000000000000}"/>
          </ac:cxnSpMkLst>
        </pc:cxnChg>
        <pc:cxnChg chg="mod">
          <ac:chgData name="Kristin Vamenta" userId="607a747a-663e-474c-8fd2-10d9735a1fe0" providerId="ADAL" clId="{63541012-E0E5-4F53-B1E2-E316D51E7AB6}" dt="2023-01-04T15:43:29.274" v="60"/>
          <ac:cxnSpMkLst>
            <pc:docMk/>
            <pc:sldMk cId="3249475246" sldId="326"/>
            <ac:cxnSpMk id="116" creationId="{00000000-0000-0000-0000-000000000000}"/>
          </ac:cxnSpMkLst>
        </pc:cxnChg>
        <pc:cxnChg chg="mod">
          <ac:chgData name="Kristin Vamenta" userId="607a747a-663e-474c-8fd2-10d9735a1fe0" providerId="ADAL" clId="{63541012-E0E5-4F53-B1E2-E316D51E7AB6}" dt="2023-01-04T15:43:29.274" v="60"/>
          <ac:cxnSpMkLst>
            <pc:docMk/>
            <pc:sldMk cId="3249475246" sldId="326"/>
            <ac:cxnSpMk id="117" creationId="{00000000-0000-0000-0000-000000000000}"/>
          </ac:cxnSpMkLst>
        </pc:cxnChg>
      </pc:sldChg>
      <pc:sldChg chg="addSp modSp add del mod ord modClrScheme modShow chgLayout">
        <pc:chgData name="Kristin Vamenta" userId="607a747a-663e-474c-8fd2-10d9735a1fe0" providerId="ADAL" clId="{63541012-E0E5-4F53-B1E2-E316D51E7AB6}" dt="2023-01-05T15:10:15.442" v="537" actId="47"/>
        <pc:sldMkLst>
          <pc:docMk/>
          <pc:sldMk cId="3433983606" sldId="326"/>
        </pc:sldMkLst>
        <pc:spChg chg="mod ord">
          <ac:chgData name="Kristin Vamenta" userId="607a747a-663e-474c-8fd2-10d9735a1fe0" providerId="ADAL" clId="{63541012-E0E5-4F53-B1E2-E316D51E7AB6}" dt="2023-01-05T14:24:04.752" v="485" actId="700"/>
          <ac:spMkLst>
            <pc:docMk/>
            <pc:sldMk cId="3433983606" sldId="326"/>
            <ac:spMk id="2" creationId="{E75ABCE8-CB55-0C42-8434-4288264235AE}"/>
          </ac:spMkLst>
        </pc:spChg>
        <pc:spChg chg="add mod ord">
          <ac:chgData name="Kristin Vamenta" userId="607a747a-663e-474c-8fd2-10d9735a1fe0" providerId="ADAL" clId="{63541012-E0E5-4F53-B1E2-E316D51E7AB6}" dt="2023-01-05T14:24:04.752" v="485" actId="700"/>
          <ac:spMkLst>
            <pc:docMk/>
            <pc:sldMk cId="3433983606" sldId="326"/>
            <ac:spMk id="3" creationId="{6B9F86ED-1BE9-0B15-E152-EAFD0EADC3D9}"/>
          </ac:spMkLst>
        </pc:spChg>
        <pc:spChg chg="mod ord">
          <ac:chgData name="Kristin Vamenta" userId="607a747a-663e-474c-8fd2-10d9735a1fe0" providerId="ADAL" clId="{63541012-E0E5-4F53-B1E2-E316D51E7AB6}" dt="2023-01-05T14:24:04.752" v="485" actId="700"/>
          <ac:spMkLst>
            <pc:docMk/>
            <pc:sldMk cId="3433983606" sldId="326"/>
            <ac:spMk id="7" creationId="{5EAED25D-0FD1-88F0-3631-BCF77AC2C3F0}"/>
          </ac:spMkLst>
        </pc:spChg>
      </pc:sldChg>
      <pc:sldChg chg="modSp add del modNotes">
        <pc:chgData name="Kristin Vamenta" userId="607a747a-663e-474c-8fd2-10d9735a1fe0" providerId="ADAL" clId="{63541012-E0E5-4F53-B1E2-E316D51E7AB6}" dt="2023-01-04T15:43:48.326" v="64" actId="47"/>
        <pc:sldMkLst>
          <pc:docMk/>
          <pc:sldMk cId="3433983606" sldId="327"/>
        </pc:sldMkLst>
        <pc:spChg chg="mod">
          <ac:chgData name="Kristin Vamenta" userId="607a747a-663e-474c-8fd2-10d9735a1fe0" providerId="ADAL" clId="{63541012-E0E5-4F53-B1E2-E316D51E7AB6}" dt="2023-01-04T15:43:29.274" v="60"/>
          <ac:spMkLst>
            <pc:docMk/>
            <pc:sldMk cId="3433983606" sldId="327"/>
            <ac:spMk id="7" creationId="{5EAED25D-0FD1-88F0-3631-BCF77AC2C3F0}"/>
          </ac:spMkLst>
        </pc:spChg>
        <pc:picChg chg="mod">
          <ac:chgData name="Kristin Vamenta" userId="607a747a-663e-474c-8fd2-10d9735a1fe0" providerId="ADAL" clId="{63541012-E0E5-4F53-B1E2-E316D51E7AB6}" dt="2023-01-04T15:43:29.274" v="60"/>
          <ac:picMkLst>
            <pc:docMk/>
            <pc:sldMk cId="3433983606" sldId="327"/>
            <ac:picMk id="14" creationId="{8AA9DFA0-1130-CF1A-7792-67DEC65F5EAC}"/>
          </ac:picMkLst>
        </pc:picChg>
        <pc:picChg chg="mod">
          <ac:chgData name="Kristin Vamenta" userId="607a747a-663e-474c-8fd2-10d9735a1fe0" providerId="ADAL" clId="{63541012-E0E5-4F53-B1E2-E316D51E7AB6}" dt="2023-01-04T15:43:29.274" v="60"/>
          <ac:picMkLst>
            <pc:docMk/>
            <pc:sldMk cId="3433983606" sldId="327"/>
            <ac:picMk id="16" creationId="{78385706-552B-C104-BDB5-E311BC01AA2F}"/>
          </ac:picMkLst>
        </pc:picChg>
        <pc:picChg chg="mod">
          <ac:chgData name="Kristin Vamenta" userId="607a747a-663e-474c-8fd2-10d9735a1fe0" providerId="ADAL" clId="{63541012-E0E5-4F53-B1E2-E316D51E7AB6}" dt="2023-01-04T15:43:29.274" v="60"/>
          <ac:picMkLst>
            <pc:docMk/>
            <pc:sldMk cId="3433983606" sldId="327"/>
            <ac:picMk id="20" creationId="{B7204661-12E3-14CD-E192-8F0B9BEE51EC}"/>
          </ac:picMkLst>
        </pc:picChg>
        <pc:picChg chg="mod">
          <ac:chgData name="Kristin Vamenta" userId="607a747a-663e-474c-8fd2-10d9735a1fe0" providerId="ADAL" clId="{63541012-E0E5-4F53-B1E2-E316D51E7AB6}" dt="2023-01-04T15:43:29.274" v="60"/>
          <ac:picMkLst>
            <pc:docMk/>
            <pc:sldMk cId="3433983606" sldId="327"/>
            <ac:picMk id="24" creationId="{CFC397AF-D087-FF1C-A3B1-4D873E16C30A}"/>
          </ac:picMkLst>
        </pc:picChg>
        <pc:picChg chg="mod">
          <ac:chgData name="Kristin Vamenta" userId="607a747a-663e-474c-8fd2-10d9735a1fe0" providerId="ADAL" clId="{63541012-E0E5-4F53-B1E2-E316D51E7AB6}" dt="2023-01-04T15:43:29.274" v="60"/>
          <ac:picMkLst>
            <pc:docMk/>
            <pc:sldMk cId="3433983606" sldId="327"/>
            <ac:picMk id="26" creationId="{326EBF39-6B37-80D9-3636-3472C6216E5A}"/>
          </ac:picMkLst>
        </pc:picChg>
      </pc:sldChg>
      <pc:sldChg chg="modSp add del mod ord chgLayout">
        <pc:chgData name="Kristin Vamenta" userId="607a747a-663e-474c-8fd2-10d9735a1fe0" providerId="ADAL" clId="{63541012-E0E5-4F53-B1E2-E316D51E7AB6}" dt="2023-01-24T13:18:49.069" v="1179" actId="47"/>
        <pc:sldMkLst>
          <pc:docMk/>
          <pc:sldMk cId="3604014168" sldId="327"/>
        </pc:sldMkLst>
        <pc:spChg chg="mod ord">
          <ac:chgData name="Kristin Vamenta" userId="607a747a-663e-474c-8fd2-10d9735a1fe0" providerId="ADAL" clId="{63541012-E0E5-4F53-B1E2-E316D51E7AB6}" dt="2023-01-05T14:24:04.752" v="485" actId="700"/>
          <ac:spMkLst>
            <pc:docMk/>
            <pc:sldMk cId="3604014168" sldId="327"/>
            <ac:spMk id="2" creationId="{1676FC8C-A26A-E373-5E75-83832808271E}"/>
          </ac:spMkLst>
        </pc:spChg>
        <pc:spChg chg="mod ord">
          <ac:chgData name="Kristin Vamenta" userId="607a747a-663e-474c-8fd2-10d9735a1fe0" providerId="ADAL" clId="{63541012-E0E5-4F53-B1E2-E316D51E7AB6}" dt="2023-01-05T14:24:04.752" v="485" actId="700"/>
          <ac:spMkLst>
            <pc:docMk/>
            <pc:sldMk cId="3604014168" sldId="327"/>
            <ac:spMk id="3" creationId="{9F8A389B-12B6-E493-4D75-D96FD2C5B4F0}"/>
          </ac:spMkLst>
        </pc:spChg>
        <pc:spChg chg="mod ord">
          <ac:chgData name="Kristin Vamenta" userId="607a747a-663e-474c-8fd2-10d9735a1fe0" providerId="ADAL" clId="{63541012-E0E5-4F53-B1E2-E316D51E7AB6}" dt="2023-01-05T14:24:04.752" v="485" actId="700"/>
          <ac:spMkLst>
            <pc:docMk/>
            <pc:sldMk cId="3604014168" sldId="327"/>
            <ac:spMk id="4" creationId="{15AD2174-4FC2-F4CD-BF1F-26CE87A02099}"/>
          </ac:spMkLst>
        </pc:spChg>
      </pc:sldChg>
      <pc:sldChg chg="modSp add del modNotes">
        <pc:chgData name="Kristin Vamenta" userId="607a747a-663e-474c-8fd2-10d9735a1fe0" providerId="ADAL" clId="{63541012-E0E5-4F53-B1E2-E316D51E7AB6}" dt="2023-01-04T15:43:48.326" v="64" actId="47"/>
        <pc:sldMkLst>
          <pc:docMk/>
          <pc:sldMk cId="3604014168" sldId="328"/>
        </pc:sldMkLst>
        <pc:spChg chg="mod">
          <ac:chgData name="Kristin Vamenta" userId="607a747a-663e-474c-8fd2-10d9735a1fe0" providerId="ADAL" clId="{63541012-E0E5-4F53-B1E2-E316D51E7AB6}" dt="2023-01-04T15:43:29.274" v="60"/>
          <ac:spMkLst>
            <pc:docMk/>
            <pc:sldMk cId="3604014168" sldId="328"/>
            <ac:spMk id="2" creationId="{1676FC8C-A26A-E373-5E75-83832808271E}"/>
          </ac:spMkLst>
        </pc:spChg>
        <pc:spChg chg="mod">
          <ac:chgData name="Kristin Vamenta" userId="607a747a-663e-474c-8fd2-10d9735a1fe0" providerId="ADAL" clId="{63541012-E0E5-4F53-B1E2-E316D51E7AB6}" dt="2023-01-04T15:43:29.274" v="60"/>
          <ac:spMkLst>
            <pc:docMk/>
            <pc:sldMk cId="3604014168" sldId="328"/>
            <ac:spMk id="4" creationId="{15AD2174-4FC2-F4CD-BF1F-26CE87A02099}"/>
          </ac:spMkLst>
        </pc:spChg>
        <pc:cxnChg chg="mod">
          <ac:chgData name="Kristin Vamenta" userId="607a747a-663e-474c-8fd2-10d9735a1fe0" providerId="ADAL" clId="{63541012-E0E5-4F53-B1E2-E316D51E7AB6}" dt="2023-01-04T15:43:29.274" v="60"/>
          <ac:cxnSpMkLst>
            <pc:docMk/>
            <pc:sldMk cId="3604014168" sldId="328"/>
            <ac:cxnSpMk id="7" creationId="{E6A7871F-E03C-A4AE-184A-1EC4EE32238F}"/>
          </ac:cxnSpMkLst>
        </pc:cxnChg>
      </pc:sldChg>
      <pc:sldChg chg="add del ord">
        <pc:chgData name="Kristin Vamenta" userId="607a747a-663e-474c-8fd2-10d9735a1fe0" providerId="ADAL" clId="{63541012-E0E5-4F53-B1E2-E316D51E7AB6}" dt="2023-01-04T16:10:21.601" v="301" actId="47"/>
        <pc:sldMkLst>
          <pc:docMk/>
          <pc:sldMk cId="3985426693" sldId="328"/>
        </pc:sldMkLst>
      </pc:sldChg>
      <pc:sldChg chg="add del ord">
        <pc:chgData name="Kristin Vamenta" userId="607a747a-663e-474c-8fd2-10d9735a1fe0" providerId="ADAL" clId="{63541012-E0E5-4F53-B1E2-E316D51E7AB6}" dt="2023-01-04T16:07:54.548" v="294" actId="47"/>
        <pc:sldMkLst>
          <pc:docMk/>
          <pc:sldMk cId="3664213719" sldId="329"/>
        </pc:sldMkLst>
      </pc:sldChg>
      <pc:sldChg chg="modSp add del mod modNotes">
        <pc:chgData name="Kristin Vamenta" userId="607a747a-663e-474c-8fd2-10d9735a1fe0" providerId="ADAL" clId="{63541012-E0E5-4F53-B1E2-E316D51E7AB6}" dt="2023-01-04T15:43:48.326" v="64" actId="47"/>
        <pc:sldMkLst>
          <pc:docMk/>
          <pc:sldMk cId="3985426693" sldId="329"/>
        </pc:sldMkLst>
        <pc:spChg chg="mod">
          <ac:chgData name="Kristin Vamenta" userId="607a747a-663e-474c-8fd2-10d9735a1fe0" providerId="ADAL" clId="{63541012-E0E5-4F53-B1E2-E316D51E7AB6}" dt="2023-01-04T15:43:29.274" v="60"/>
          <ac:spMkLst>
            <pc:docMk/>
            <pc:sldMk cId="3985426693" sldId="329"/>
            <ac:spMk id="2" creationId="{1676FC8C-A26A-E373-5E75-83832808271E}"/>
          </ac:spMkLst>
        </pc:spChg>
        <pc:spChg chg="mod">
          <ac:chgData name="Kristin Vamenta" userId="607a747a-663e-474c-8fd2-10d9735a1fe0" providerId="ADAL" clId="{63541012-E0E5-4F53-B1E2-E316D51E7AB6}" dt="2023-01-04T15:43:29.778" v="62" actId="27636"/>
          <ac:spMkLst>
            <pc:docMk/>
            <pc:sldMk cId="3985426693" sldId="329"/>
            <ac:spMk id="6" creationId="{D731E034-7C6F-716F-06FE-82D9CABFD596}"/>
          </ac:spMkLst>
        </pc:spChg>
        <pc:spChg chg="mod">
          <ac:chgData name="Kristin Vamenta" userId="607a747a-663e-474c-8fd2-10d9735a1fe0" providerId="ADAL" clId="{63541012-E0E5-4F53-B1E2-E316D51E7AB6}" dt="2023-01-04T15:43:29.776" v="61" actId="27636"/>
          <ac:spMkLst>
            <pc:docMk/>
            <pc:sldMk cId="3985426693" sldId="329"/>
            <ac:spMk id="9" creationId="{54FE79EF-B53F-FD1C-8871-BA3EBA2241E0}"/>
          </ac:spMkLst>
        </pc:spChg>
        <pc:spChg chg="mod">
          <ac:chgData name="Kristin Vamenta" userId="607a747a-663e-474c-8fd2-10d9735a1fe0" providerId="ADAL" clId="{63541012-E0E5-4F53-B1E2-E316D51E7AB6}" dt="2023-01-04T15:43:29.274" v="60"/>
          <ac:spMkLst>
            <pc:docMk/>
            <pc:sldMk cId="3985426693" sldId="329"/>
            <ac:spMk id="11" creationId="{CAB7D068-DE11-AB40-84AA-0CE559F3C414}"/>
          </ac:spMkLst>
        </pc:spChg>
        <pc:spChg chg="mod">
          <ac:chgData name="Kristin Vamenta" userId="607a747a-663e-474c-8fd2-10d9735a1fe0" providerId="ADAL" clId="{63541012-E0E5-4F53-B1E2-E316D51E7AB6}" dt="2023-01-04T15:43:29.274" v="60"/>
          <ac:spMkLst>
            <pc:docMk/>
            <pc:sldMk cId="3985426693" sldId="329"/>
            <ac:spMk id="13" creationId="{0B7EBF86-DF4D-169F-04CC-C4D7F691EF25}"/>
          </ac:spMkLst>
        </pc:spChg>
        <pc:cxnChg chg="mod">
          <ac:chgData name="Kristin Vamenta" userId="607a747a-663e-474c-8fd2-10d9735a1fe0" providerId="ADAL" clId="{63541012-E0E5-4F53-B1E2-E316D51E7AB6}" dt="2023-01-04T15:43:29.274" v="60"/>
          <ac:cxnSpMkLst>
            <pc:docMk/>
            <pc:sldMk cId="3985426693" sldId="329"/>
            <ac:cxnSpMk id="7" creationId="{E6A7871F-E03C-A4AE-184A-1EC4EE32238F}"/>
          </ac:cxnSpMkLst>
        </pc:cxnChg>
      </pc:sldChg>
      <pc:sldChg chg="modSp add del mod ord chgLayout">
        <pc:chgData name="Kristin Vamenta" userId="607a747a-663e-474c-8fd2-10d9735a1fe0" providerId="ADAL" clId="{63541012-E0E5-4F53-B1E2-E316D51E7AB6}" dt="2023-01-24T13:43:39.599" v="2189" actId="47"/>
        <pc:sldMkLst>
          <pc:docMk/>
          <pc:sldMk cId="2382493787" sldId="330"/>
        </pc:sldMkLst>
        <pc:spChg chg="mod ord">
          <ac:chgData name="Kristin Vamenta" userId="607a747a-663e-474c-8fd2-10d9735a1fe0" providerId="ADAL" clId="{63541012-E0E5-4F53-B1E2-E316D51E7AB6}" dt="2023-01-24T13:40:42.776" v="2144"/>
          <ac:spMkLst>
            <pc:docMk/>
            <pc:sldMk cId="2382493787" sldId="330"/>
            <ac:spMk id="2" creationId="{4E39AEEB-DEC7-7DC1-A70F-72593431D58E}"/>
          </ac:spMkLst>
        </pc:spChg>
        <pc:spChg chg="mod ord">
          <ac:chgData name="Kristin Vamenta" userId="607a747a-663e-474c-8fd2-10d9735a1fe0" providerId="ADAL" clId="{63541012-E0E5-4F53-B1E2-E316D51E7AB6}" dt="2023-01-05T14:24:04.752" v="485" actId="700"/>
          <ac:spMkLst>
            <pc:docMk/>
            <pc:sldMk cId="2382493787" sldId="330"/>
            <ac:spMk id="9218" creationId="{00000000-0000-0000-0000-000000000000}"/>
          </ac:spMkLst>
        </pc:spChg>
        <pc:spChg chg="mod ord">
          <ac:chgData name="Kristin Vamenta" userId="607a747a-663e-474c-8fd2-10d9735a1fe0" providerId="ADAL" clId="{63541012-E0E5-4F53-B1E2-E316D51E7AB6}" dt="2023-01-24T13:19:49.307" v="1193" actId="20577"/>
          <ac:spMkLst>
            <pc:docMk/>
            <pc:sldMk cId="2382493787" sldId="330"/>
            <ac:spMk id="31747" creationId="{00000000-0000-0000-0000-000000000000}"/>
          </ac:spMkLst>
        </pc:spChg>
      </pc:sldChg>
      <pc:sldChg chg="modSp add del mod modNotes">
        <pc:chgData name="Kristin Vamenta" userId="607a747a-663e-474c-8fd2-10d9735a1fe0" providerId="ADAL" clId="{63541012-E0E5-4F53-B1E2-E316D51E7AB6}" dt="2023-01-04T15:43:48.326" v="64" actId="47"/>
        <pc:sldMkLst>
          <pc:docMk/>
          <pc:sldMk cId="3664213719" sldId="330"/>
        </pc:sldMkLst>
        <pc:spChg chg="mod">
          <ac:chgData name="Kristin Vamenta" userId="607a747a-663e-474c-8fd2-10d9735a1fe0" providerId="ADAL" clId="{63541012-E0E5-4F53-B1E2-E316D51E7AB6}" dt="2023-01-04T15:43:29.274" v="60"/>
          <ac:spMkLst>
            <pc:docMk/>
            <pc:sldMk cId="3664213719" sldId="330"/>
            <ac:spMk id="2" creationId="{834390E3-DA87-24DC-E887-1688FCE52DFA}"/>
          </ac:spMkLst>
        </pc:spChg>
        <pc:graphicFrameChg chg="mod">
          <ac:chgData name="Kristin Vamenta" userId="607a747a-663e-474c-8fd2-10d9735a1fe0" providerId="ADAL" clId="{63541012-E0E5-4F53-B1E2-E316D51E7AB6}" dt="2023-01-04T15:43:29.274" v="60"/>
          <ac:graphicFrameMkLst>
            <pc:docMk/>
            <pc:sldMk cId="3664213719" sldId="330"/>
            <ac:graphicFrameMk id="4" creationId="{51D7A729-2547-09FE-639B-E4AEDAE0293B}"/>
          </ac:graphicFrameMkLst>
        </pc:graphicFrameChg>
      </pc:sldChg>
      <pc:sldChg chg="modSp add del mod modNotes">
        <pc:chgData name="Kristin Vamenta" userId="607a747a-663e-474c-8fd2-10d9735a1fe0" providerId="ADAL" clId="{63541012-E0E5-4F53-B1E2-E316D51E7AB6}" dt="2023-01-04T15:43:48.326" v="64" actId="47"/>
        <pc:sldMkLst>
          <pc:docMk/>
          <pc:sldMk cId="2382493787" sldId="331"/>
        </pc:sldMkLst>
        <pc:spChg chg="mod">
          <ac:chgData name="Kristin Vamenta" userId="607a747a-663e-474c-8fd2-10d9735a1fe0" providerId="ADAL" clId="{63541012-E0E5-4F53-B1E2-E316D51E7AB6}" dt="2023-01-04T15:43:29.274" v="60"/>
          <ac:spMkLst>
            <pc:docMk/>
            <pc:sldMk cId="2382493787" sldId="331"/>
            <ac:spMk id="2" creationId="{4E39AEEB-DEC7-7DC1-A70F-72593431D58E}"/>
          </ac:spMkLst>
        </pc:spChg>
        <pc:spChg chg="mod">
          <ac:chgData name="Kristin Vamenta" userId="607a747a-663e-474c-8fd2-10d9735a1fe0" providerId="ADAL" clId="{63541012-E0E5-4F53-B1E2-E316D51E7AB6}" dt="2023-01-04T15:43:29.274" v="60"/>
          <ac:spMkLst>
            <pc:docMk/>
            <pc:sldMk cId="2382493787" sldId="331"/>
            <ac:spMk id="9218" creationId="{00000000-0000-0000-0000-000000000000}"/>
          </ac:spMkLst>
        </pc:spChg>
        <pc:spChg chg="mod">
          <ac:chgData name="Kristin Vamenta" userId="607a747a-663e-474c-8fd2-10d9735a1fe0" providerId="ADAL" clId="{63541012-E0E5-4F53-B1E2-E316D51E7AB6}" dt="2023-01-04T15:43:29.274" v="60"/>
          <ac:spMkLst>
            <pc:docMk/>
            <pc:sldMk cId="2382493787" sldId="331"/>
            <ac:spMk id="31747" creationId="{00000000-0000-0000-0000-000000000000}"/>
          </ac:spMkLst>
        </pc:spChg>
      </pc:sldChg>
      <pc:sldChg chg="modSp add del mod ord chgLayout">
        <pc:chgData name="Kristin Vamenta" userId="607a747a-663e-474c-8fd2-10d9735a1fe0" providerId="ADAL" clId="{63541012-E0E5-4F53-B1E2-E316D51E7AB6}" dt="2023-01-05T15:11:24.834" v="540" actId="47"/>
        <pc:sldMkLst>
          <pc:docMk/>
          <pc:sldMk cId="2942062018" sldId="331"/>
        </pc:sldMkLst>
        <pc:spChg chg="mod ord">
          <ac:chgData name="Kristin Vamenta" userId="607a747a-663e-474c-8fd2-10d9735a1fe0" providerId="ADAL" clId="{63541012-E0E5-4F53-B1E2-E316D51E7AB6}" dt="2023-01-05T14:24:04.752" v="485" actId="700"/>
          <ac:spMkLst>
            <pc:docMk/>
            <pc:sldMk cId="2942062018" sldId="331"/>
            <ac:spMk id="2" creationId="{5FCE4D97-27C3-597C-D23B-30462F21F602}"/>
          </ac:spMkLst>
        </pc:spChg>
        <pc:spChg chg="mod ord">
          <ac:chgData name="Kristin Vamenta" userId="607a747a-663e-474c-8fd2-10d9735a1fe0" providerId="ADAL" clId="{63541012-E0E5-4F53-B1E2-E316D51E7AB6}" dt="2023-01-05T14:24:04.752" v="485" actId="700"/>
          <ac:spMkLst>
            <pc:docMk/>
            <pc:sldMk cId="2942062018" sldId="331"/>
            <ac:spMk id="12290" creationId="{00000000-0000-0000-0000-000000000000}"/>
          </ac:spMkLst>
        </pc:spChg>
        <pc:graphicFrameChg chg="mod ord">
          <ac:chgData name="Kristin Vamenta" userId="607a747a-663e-474c-8fd2-10d9735a1fe0" providerId="ADAL" clId="{63541012-E0E5-4F53-B1E2-E316D51E7AB6}" dt="2023-01-05T14:24:04.752" v="485" actId="700"/>
          <ac:graphicFrameMkLst>
            <pc:docMk/>
            <pc:sldMk cId="2942062018" sldId="331"/>
            <ac:graphicFrameMk id="35847" creationId="{9D9B4932-7A51-6ED9-EA76-02CAC755B300}"/>
          </ac:graphicFrameMkLst>
        </pc:graphicFrameChg>
      </pc:sldChg>
      <pc:sldChg chg="modSp add del mod ord modClrScheme chgLayout modNotesTx">
        <pc:chgData name="Kristin Vamenta" userId="607a747a-663e-474c-8fd2-10d9735a1fe0" providerId="ADAL" clId="{63541012-E0E5-4F53-B1E2-E316D51E7AB6}" dt="2023-01-24T14:49:34.365" v="4908" actId="2696"/>
        <pc:sldMkLst>
          <pc:docMk/>
          <pc:sldMk cId="2408815170" sldId="332"/>
        </pc:sldMkLst>
        <pc:spChg chg="mod ord">
          <ac:chgData name="Kristin Vamenta" userId="607a747a-663e-474c-8fd2-10d9735a1fe0" providerId="ADAL" clId="{63541012-E0E5-4F53-B1E2-E316D51E7AB6}" dt="2023-01-24T14:27:31.542" v="3221"/>
          <ac:spMkLst>
            <pc:docMk/>
            <pc:sldMk cId="2408815170" sldId="332"/>
            <ac:spMk id="2" creationId="{0AFC8F65-A738-4F88-B0D5-9A74CE82916D}"/>
          </ac:spMkLst>
        </pc:spChg>
        <pc:spChg chg="mod ord">
          <ac:chgData name="Kristin Vamenta" userId="607a747a-663e-474c-8fd2-10d9735a1fe0" providerId="ADAL" clId="{63541012-E0E5-4F53-B1E2-E316D51E7AB6}" dt="2023-01-24T14:27:17.068" v="3220"/>
          <ac:spMkLst>
            <pc:docMk/>
            <pc:sldMk cId="2408815170" sldId="332"/>
            <ac:spMk id="6" creationId="{A9939ADB-92FC-2B3A-DB80-1E4CD86BE616}"/>
          </ac:spMkLst>
        </pc:spChg>
        <pc:spChg chg="mod ord">
          <ac:chgData name="Kristin Vamenta" userId="607a747a-663e-474c-8fd2-10d9735a1fe0" providerId="ADAL" clId="{63541012-E0E5-4F53-B1E2-E316D51E7AB6}" dt="2023-01-24T14:27:31.542" v="3221"/>
          <ac:spMkLst>
            <pc:docMk/>
            <pc:sldMk cId="2408815170" sldId="332"/>
            <ac:spMk id="7" creationId="{48640C1D-137A-01EB-83B0-BEA637B1ED63}"/>
          </ac:spMkLst>
        </pc:spChg>
        <pc:graphicFrameChg chg="mod ord">
          <ac:chgData name="Kristin Vamenta" userId="607a747a-663e-474c-8fd2-10d9735a1fe0" providerId="ADAL" clId="{63541012-E0E5-4F53-B1E2-E316D51E7AB6}" dt="2023-01-24T13:19:14.029" v="1182" actId="14100"/>
          <ac:graphicFrameMkLst>
            <pc:docMk/>
            <pc:sldMk cId="2408815170" sldId="332"/>
            <ac:graphicFrameMk id="5" creationId="{79C6FEE6-3DE6-80BB-F859-9DDE347BE9F8}"/>
          </ac:graphicFrameMkLst>
        </pc:graphicFrameChg>
      </pc:sldChg>
      <pc:sldChg chg="modSp add del modNotes">
        <pc:chgData name="Kristin Vamenta" userId="607a747a-663e-474c-8fd2-10d9735a1fe0" providerId="ADAL" clId="{63541012-E0E5-4F53-B1E2-E316D51E7AB6}" dt="2023-01-04T15:43:48.326" v="64" actId="47"/>
        <pc:sldMkLst>
          <pc:docMk/>
          <pc:sldMk cId="2942062018" sldId="332"/>
        </pc:sldMkLst>
        <pc:spChg chg="mod">
          <ac:chgData name="Kristin Vamenta" userId="607a747a-663e-474c-8fd2-10d9735a1fe0" providerId="ADAL" clId="{63541012-E0E5-4F53-B1E2-E316D51E7AB6}" dt="2023-01-04T15:43:29.274" v="60"/>
          <ac:spMkLst>
            <pc:docMk/>
            <pc:sldMk cId="2942062018" sldId="332"/>
            <ac:spMk id="2" creationId="{5FCE4D97-27C3-597C-D23B-30462F21F602}"/>
          </ac:spMkLst>
        </pc:spChg>
        <pc:spChg chg="mod">
          <ac:chgData name="Kristin Vamenta" userId="607a747a-663e-474c-8fd2-10d9735a1fe0" providerId="ADAL" clId="{63541012-E0E5-4F53-B1E2-E316D51E7AB6}" dt="2023-01-04T15:43:29.274" v="60"/>
          <ac:spMkLst>
            <pc:docMk/>
            <pc:sldMk cId="2942062018" sldId="332"/>
            <ac:spMk id="12290" creationId="{00000000-0000-0000-0000-000000000000}"/>
          </ac:spMkLst>
        </pc:spChg>
        <pc:graphicFrameChg chg="mod">
          <ac:chgData name="Kristin Vamenta" userId="607a747a-663e-474c-8fd2-10d9735a1fe0" providerId="ADAL" clId="{63541012-E0E5-4F53-B1E2-E316D51E7AB6}" dt="2023-01-04T15:43:29.274" v="60"/>
          <ac:graphicFrameMkLst>
            <pc:docMk/>
            <pc:sldMk cId="2942062018" sldId="332"/>
            <ac:graphicFrameMk id="35847" creationId="{9D9B4932-7A51-6ED9-EA76-02CAC755B300}"/>
          </ac:graphicFrameMkLst>
        </pc:graphicFrameChg>
      </pc:sldChg>
      <pc:sldChg chg="addSp delSp modSp add del mod ord chgLayout modNotesTx">
        <pc:chgData name="Kristin Vamenta" userId="607a747a-663e-474c-8fd2-10d9735a1fe0" providerId="ADAL" clId="{63541012-E0E5-4F53-B1E2-E316D51E7AB6}" dt="2023-01-24T14:49:49.127" v="4909" actId="2696"/>
        <pc:sldMkLst>
          <pc:docMk/>
          <pc:sldMk cId="1372866325" sldId="333"/>
        </pc:sldMkLst>
        <pc:spChg chg="mod ord">
          <ac:chgData name="Kristin Vamenta" userId="607a747a-663e-474c-8fd2-10d9735a1fe0" providerId="ADAL" clId="{63541012-E0E5-4F53-B1E2-E316D51E7AB6}" dt="2023-01-24T14:27:31.542" v="3221"/>
          <ac:spMkLst>
            <pc:docMk/>
            <pc:sldMk cId="1372866325" sldId="333"/>
            <ac:spMk id="2" creationId="{86D4C2E0-50CF-9F00-6475-CA2BE174F4F4}"/>
          </ac:spMkLst>
        </pc:spChg>
        <pc:spChg chg="mod ord">
          <ac:chgData name="Kristin Vamenta" userId="607a747a-663e-474c-8fd2-10d9735a1fe0" providerId="ADAL" clId="{63541012-E0E5-4F53-B1E2-E316D51E7AB6}" dt="2023-01-24T14:27:31.542" v="3221"/>
          <ac:spMkLst>
            <pc:docMk/>
            <pc:sldMk cId="1372866325" sldId="333"/>
            <ac:spMk id="3" creationId="{1B49BF86-B0AF-01D3-9109-105A15FF751E}"/>
          </ac:spMkLst>
        </pc:spChg>
        <pc:spChg chg="add mod ord">
          <ac:chgData name="Kristin Vamenta" userId="607a747a-663e-474c-8fd2-10d9735a1fe0" providerId="ADAL" clId="{63541012-E0E5-4F53-B1E2-E316D51E7AB6}" dt="2023-01-24T14:27:31.542" v="3221"/>
          <ac:spMkLst>
            <pc:docMk/>
            <pc:sldMk cId="1372866325" sldId="333"/>
            <ac:spMk id="4" creationId="{A730512F-EB66-A82B-5C89-B507F2A8F8EE}"/>
          </ac:spMkLst>
        </pc:spChg>
        <pc:spChg chg="del">
          <ac:chgData name="Kristin Vamenta" userId="607a747a-663e-474c-8fd2-10d9735a1fe0" providerId="ADAL" clId="{63541012-E0E5-4F53-B1E2-E316D51E7AB6}" dt="2023-01-05T14:24:04.752" v="485" actId="700"/>
          <ac:spMkLst>
            <pc:docMk/>
            <pc:sldMk cId="1372866325" sldId="333"/>
            <ac:spMk id="6" creationId="{863954D6-4E6C-C834-EAF7-27173B9747B9}"/>
          </ac:spMkLst>
        </pc:spChg>
      </pc:sldChg>
      <pc:sldChg chg="modSp add del modNotes">
        <pc:chgData name="Kristin Vamenta" userId="607a747a-663e-474c-8fd2-10d9735a1fe0" providerId="ADAL" clId="{63541012-E0E5-4F53-B1E2-E316D51E7AB6}" dt="2023-01-04T15:43:48.326" v="64" actId="47"/>
        <pc:sldMkLst>
          <pc:docMk/>
          <pc:sldMk cId="2408815170" sldId="333"/>
        </pc:sldMkLst>
        <pc:spChg chg="mod">
          <ac:chgData name="Kristin Vamenta" userId="607a747a-663e-474c-8fd2-10d9735a1fe0" providerId="ADAL" clId="{63541012-E0E5-4F53-B1E2-E316D51E7AB6}" dt="2023-01-04T15:43:29.274" v="60"/>
          <ac:spMkLst>
            <pc:docMk/>
            <pc:sldMk cId="2408815170" sldId="333"/>
            <ac:spMk id="2" creationId="{0AFC8F65-A738-4F88-B0D5-9A74CE82916D}"/>
          </ac:spMkLst>
        </pc:spChg>
        <pc:spChg chg="mod">
          <ac:chgData name="Kristin Vamenta" userId="607a747a-663e-474c-8fd2-10d9735a1fe0" providerId="ADAL" clId="{63541012-E0E5-4F53-B1E2-E316D51E7AB6}" dt="2023-01-04T15:43:29.274" v="60"/>
          <ac:spMkLst>
            <pc:docMk/>
            <pc:sldMk cId="2408815170" sldId="333"/>
            <ac:spMk id="6" creationId="{A9939ADB-92FC-2B3A-DB80-1E4CD86BE616}"/>
          </ac:spMkLst>
        </pc:spChg>
        <pc:spChg chg="mod">
          <ac:chgData name="Kristin Vamenta" userId="607a747a-663e-474c-8fd2-10d9735a1fe0" providerId="ADAL" clId="{63541012-E0E5-4F53-B1E2-E316D51E7AB6}" dt="2023-01-04T15:43:29.274" v="60"/>
          <ac:spMkLst>
            <pc:docMk/>
            <pc:sldMk cId="2408815170" sldId="333"/>
            <ac:spMk id="7" creationId="{48640C1D-137A-01EB-83B0-BEA637B1ED63}"/>
          </ac:spMkLst>
        </pc:spChg>
        <pc:graphicFrameChg chg="mod">
          <ac:chgData name="Kristin Vamenta" userId="607a747a-663e-474c-8fd2-10d9735a1fe0" providerId="ADAL" clId="{63541012-E0E5-4F53-B1E2-E316D51E7AB6}" dt="2023-01-04T15:43:29.274" v="60"/>
          <ac:graphicFrameMkLst>
            <pc:docMk/>
            <pc:sldMk cId="2408815170" sldId="333"/>
            <ac:graphicFrameMk id="5" creationId="{79C6FEE6-3DE6-80BB-F859-9DDE347BE9F8}"/>
          </ac:graphicFrameMkLst>
        </pc:graphicFrameChg>
      </pc:sldChg>
      <pc:sldChg chg="modSp add del modNotes">
        <pc:chgData name="Kristin Vamenta" userId="607a747a-663e-474c-8fd2-10d9735a1fe0" providerId="ADAL" clId="{63541012-E0E5-4F53-B1E2-E316D51E7AB6}" dt="2023-01-04T15:43:48.326" v="64" actId="47"/>
        <pc:sldMkLst>
          <pc:docMk/>
          <pc:sldMk cId="1372866325" sldId="334"/>
        </pc:sldMkLst>
        <pc:spChg chg="mod">
          <ac:chgData name="Kristin Vamenta" userId="607a747a-663e-474c-8fd2-10d9735a1fe0" providerId="ADAL" clId="{63541012-E0E5-4F53-B1E2-E316D51E7AB6}" dt="2023-01-04T15:43:29.274" v="60"/>
          <ac:spMkLst>
            <pc:docMk/>
            <pc:sldMk cId="1372866325" sldId="334"/>
            <ac:spMk id="2" creationId="{86D4C2E0-50CF-9F00-6475-CA2BE174F4F4}"/>
          </ac:spMkLst>
        </pc:spChg>
        <pc:spChg chg="mod">
          <ac:chgData name="Kristin Vamenta" userId="607a747a-663e-474c-8fd2-10d9735a1fe0" providerId="ADAL" clId="{63541012-E0E5-4F53-B1E2-E316D51E7AB6}" dt="2023-01-04T15:43:29.274" v="60"/>
          <ac:spMkLst>
            <pc:docMk/>
            <pc:sldMk cId="1372866325" sldId="334"/>
            <ac:spMk id="6" creationId="{863954D6-4E6C-C834-EAF7-27173B9747B9}"/>
          </ac:spMkLst>
        </pc:spChg>
        <pc:picChg chg="mod">
          <ac:chgData name="Kristin Vamenta" userId="607a747a-663e-474c-8fd2-10d9735a1fe0" providerId="ADAL" clId="{63541012-E0E5-4F53-B1E2-E316D51E7AB6}" dt="2023-01-04T15:43:29.274" v="60"/>
          <ac:picMkLst>
            <pc:docMk/>
            <pc:sldMk cId="1372866325" sldId="334"/>
            <ac:picMk id="7" creationId="{81A2EC98-DC21-4D26-0650-0DCC7221E0AF}"/>
          </ac:picMkLst>
        </pc:picChg>
      </pc:sldChg>
      <pc:sldChg chg="modSp add del mod ord chgLayout">
        <pc:chgData name="Kristin Vamenta" userId="607a747a-663e-474c-8fd2-10d9735a1fe0" providerId="ADAL" clId="{63541012-E0E5-4F53-B1E2-E316D51E7AB6}" dt="2023-01-24T15:37:49.568" v="6201" actId="47"/>
        <pc:sldMkLst>
          <pc:docMk/>
          <pc:sldMk cId="1442294272" sldId="334"/>
        </pc:sldMkLst>
        <pc:spChg chg="mod ord">
          <ac:chgData name="Kristin Vamenta" userId="607a747a-663e-474c-8fd2-10d9735a1fe0" providerId="ADAL" clId="{63541012-E0E5-4F53-B1E2-E316D51E7AB6}" dt="2023-01-24T15:35:19.309" v="6160"/>
          <ac:spMkLst>
            <pc:docMk/>
            <pc:sldMk cId="1442294272" sldId="334"/>
            <ac:spMk id="4" creationId="{A14E8B26-7CD2-9669-5E8F-A3091721A76E}"/>
          </ac:spMkLst>
        </pc:spChg>
        <pc:spChg chg="mod ord">
          <ac:chgData name="Kristin Vamenta" userId="607a747a-663e-474c-8fd2-10d9735a1fe0" providerId="ADAL" clId="{63541012-E0E5-4F53-B1E2-E316D51E7AB6}" dt="2023-01-24T15:35:19.309" v="6160"/>
          <ac:spMkLst>
            <pc:docMk/>
            <pc:sldMk cId="1442294272" sldId="334"/>
            <ac:spMk id="4098" creationId="{00000000-0000-0000-0000-000000000000}"/>
          </ac:spMkLst>
        </pc:spChg>
        <pc:spChg chg="mod ord">
          <ac:chgData name="Kristin Vamenta" userId="607a747a-663e-474c-8fd2-10d9735a1fe0" providerId="ADAL" clId="{63541012-E0E5-4F53-B1E2-E316D51E7AB6}" dt="2023-01-24T15:35:19.309" v="6160"/>
          <ac:spMkLst>
            <pc:docMk/>
            <pc:sldMk cId="1442294272" sldId="334"/>
            <ac:spMk id="12291" creationId="{00000000-0000-0000-0000-000000000000}"/>
          </ac:spMkLst>
        </pc:spChg>
      </pc:sldChg>
      <pc:sldChg chg="modSp add del mod ord chgLayout modNotesTx">
        <pc:chgData name="Kristin Vamenta" userId="607a747a-663e-474c-8fd2-10d9735a1fe0" providerId="ADAL" clId="{63541012-E0E5-4F53-B1E2-E316D51E7AB6}" dt="2023-01-24T17:31:40.873" v="12149" actId="47"/>
        <pc:sldMkLst>
          <pc:docMk/>
          <pc:sldMk cId="418339374" sldId="335"/>
        </pc:sldMkLst>
        <pc:spChg chg="mod ord">
          <ac:chgData name="Kristin Vamenta" userId="607a747a-663e-474c-8fd2-10d9735a1fe0" providerId="ADAL" clId="{63541012-E0E5-4F53-B1E2-E316D51E7AB6}" dt="2023-01-24T15:35:19.309" v="6160"/>
          <ac:spMkLst>
            <pc:docMk/>
            <pc:sldMk cId="418339374" sldId="335"/>
            <ac:spMk id="5" creationId="{EEF3AADE-68AE-F612-58EC-793422C3D112}"/>
          </ac:spMkLst>
        </pc:spChg>
        <pc:spChg chg="mod ord">
          <ac:chgData name="Kristin Vamenta" userId="607a747a-663e-474c-8fd2-10d9735a1fe0" providerId="ADAL" clId="{63541012-E0E5-4F53-B1E2-E316D51E7AB6}" dt="2023-01-24T15:35:19.309" v="6160"/>
          <ac:spMkLst>
            <pc:docMk/>
            <pc:sldMk cId="418339374" sldId="335"/>
            <ac:spMk id="4098" creationId="{00000000-0000-0000-0000-000000000000}"/>
          </ac:spMkLst>
        </pc:spChg>
        <pc:graphicFrameChg chg="mod ord">
          <ac:chgData name="Kristin Vamenta" userId="607a747a-663e-474c-8fd2-10d9735a1fe0" providerId="ADAL" clId="{63541012-E0E5-4F53-B1E2-E316D51E7AB6}" dt="2023-01-24T13:33:56.887" v="1247"/>
          <ac:graphicFrameMkLst>
            <pc:docMk/>
            <pc:sldMk cId="418339374" sldId="335"/>
            <ac:graphicFrameMk id="4" creationId="{8832E629-8748-4B67-9AC4-AED7B9CC19C5}"/>
          </ac:graphicFrameMkLst>
        </pc:graphicFrameChg>
      </pc:sldChg>
      <pc:sldChg chg="modSp add del modNotes">
        <pc:chgData name="Kristin Vamenta" userId="607a747a-663e-474c-8fd2-10d9735a1fe0" providerId="ADAL" clId="{63541012-E0E5-4F53-B1E2-E316D51E7AB6}" dt="2023-01-04T15:43:48.326" v="64" actId="47"/>
        <pc:sldMkLst>
          <pc:docMk/>
          <pc:sldMk cId="2663059766" sldId="335"/>
        </pc:sldMkLst>
        <pc:spChg chg="mod">
          <ac:chgData name="Kristin Vamenta" userId="607a747a-663e-474c-8fd2-10d9735a1fe0" providerId="ADAL" clId="{63541012-E0E5-4F53-B1E2-E316D51E7AB6}" dt="2023-01-04T15:43:29.274" v="60"/>
          <ac:spMkLst>
            <pc:docMk/>
            <pc:sldMk cId="2663059766" sldId="335"/>
            <ac:spMk id="4" creationId="{A14E8B26-7CD2-9669-5E8F-A3091721A76E}"/>
          </ac:spMkLst>
        </pc:spChg>
        <pc:spChg chg="mod">
          <ac:chgData name="Kristin Vamenta" userId="607a747a-663e-474c-8fd2-10d9735a1fe0" providerId="ADAL" clId="{63541012-E0E5-4F53-B1E2-E316D51E7AB6}" dt="2023-01-04T15:43:29.274" v="60"/>
          <ac:spMkLst>
            <pc:docMk/>
            <pc:sldMk cId="2663059766" sldId="335"/>
            <ac:spMk id="4098" creationId="{00000000-0000-0000-0000-000000000000}"/>
          </ac:spMkLst>
        </pc:spChg>
        <pc:spChg chg="mod">
          <ac:chgData name="Kristin Vamenta" userId="607a747a-663e-474c-8fd2-10d9735a1fe0" providerId="ADAL" clId="{63541012-E0E5-4F53-B1E2-E316D51E7AB6}" dt="2023-01-04T15:43:29.274" v="60"/>
          <ac:spMkLst>
            <pc:docMk/>
            <pc:sldMk cId="2663059766" sldId="335"/>
            <ac:spMk id="12291" creationId="{00000000-0000-0000-0000-000000000000}"/>
          </ac:spMkLst>
        </pc:spChg>
      </pc:sldChg>
      <pc:sldChg chg="modSp add del mod">
        <pc:chgData name="Kristin Vamenta" userId="607a747a-663e-474c-8fd2-10d9735a1fe0" providerId="ADAL" clId="{63541012-E0E5-4F53-B1E2-E316D51E7AB6}" dt="2023-01-24T17:32:34.842" v="12226" actId="47"/>
        <pc:sldMkLst>
          <pc:docMk/>
          <pc:sldMk cId="361839979" sldId="336"/>
        </pc:sldMkLst>
        <pc:spChg chg="mod">
          <ac:chgData name="Kristin Vamenta" userId="607a747a-663e-474c-8fd2-10d9735a1fe0" providerId="ADAL" clId="{63541012-E0E5-4F53-B1E2-E316D51E7AB6}" dt="2023-01-24T15:35:19.309" v="6160"/>
          <ac:spMkLst>
            <pc:docMk/>
            <pc:sldMk cId="361839979" sldId="336"/>
            <ac:spMk id="2" creationId="{93DB7481-ED1E-4EC5-8A3A-0A8ABB54478A}"/>
          </ac:spMkLst>
        </pc:spChg>
        <pc:spChg chg="mod">
          <ac:chgData name="Kristin Vamenta" userId="607a747a-663e-474c-8fd2-10d9735a1fe0" providerId="ADAL" clId="{63541012-E0E5-4F53-B1E2-E316D51E7AB6}" dt="2023-01-24T15:35:19.309" v="6160"/>
          <ac:spMkLst>
            <pc:docMk/>
            <pc:sldMk cId="361839979" sldId="336"/>
            <ac:spMk id="3" creationId="{4A0970A1-C5E5-4236-BA1E-A9FD5B51B5B0}"/>
          </ac:spMkLst>
        </pc:spChg>
        <pc:spChg chg="mod">
          <ac:chgData name="Kristin Vamenta" userId="607a747a-663e-474c-8fd2-10d9735a1fe0" providerId="ADAL" clId="{63541012-E0E5-4F53-B1E2-E316D51E7AB6}" dt="2023-01-24T15:35:19.309" v="6160"/>
          <ac:spMkLst>
            <pc:docMk/>
            <pc:sldMk cId="361839979" sldId="336"/>
            <ac:spMk id="4" creationId="{BB9CBC23-F099-5E12-07F6-61DD66B95159}"/>
          </ac:spMkLst>
        </pc:spChg>
      </pc:sldChg>
      <pc:sldChg chg="modSp add del modNotes">
        <pc:chgData name="Kristin Vamenta" userId="607a747a-663e-474c-8fd2-10d9735a1fe0" providerId="ADAL" clId="{63541012-E0E5-4F53-B1E2-E316D51E7AB6}" dt="2023-01-04T15:43:48.326" v="64" actId="47"/>
        <pc:sldMkLst>
          <pc:docMk/>
          <pc:sldMk cId="982753689" sldId="336"/>
        </pc:sldMkLst>
        <pc:spChg chg="mod">
          <ac:chgData name="Kristin Vamenta" userId="607a747a-663e-474c-8fd2-10d9735a1fe0" providerId="ADAL" clId="{63541012-E0E5-4F53-B1E2-E316D51E7AB6}" dt="2023-01-04T15:43:29.274" v="60"/>
          <ac:spMkLst>
            <pc:docMk/>
            <pc:sldMk cId="982753689" sldId="336"/>
            <ac:spMk id="5" creationId="{EEF3AADE-68AE-F612-58EC-793422C3D112}"/>
          </ac:spMkLst>
        </pc:spChg>
        <pc:spChg chg="mod">
          <ac:chgData name="Kristin Vamenta" userId="607a747a-663e-474c-8fd2-10d9735a1fe0" providerId="ADAL" clId="{63541012-E0E5-4F53-B1E2-E316D51E7AB6}" dt="2023-01-04T15:43:29.274" v="60"/>
          <ac:spMkLst>
            <pc:docMk/>
            <pc:sldMk cId="982753689" sldId="336"/>
            <ac:spMk id="4098" creationId="{00000000-0000-0000-0000-000000000000}"/>
          </ac:spMkLst>
        </pc:spChg>
        <pc:graphicFrameChg chg="mod">
          <ac:chgData name="Kristin Vamenta" userId="607a747a-663e-474c-8fd2-10d9735a1fe0" providerId="ADAL" clId="{63541012-E0E5-4F53-B1E2-E316D51E7AB6}" dt="2023-01-04T15:43:29.274" v="60"/>
          <ac:graphicFrameMkLst>
            <pc:docMk/>
            <pc:sldMk cId="982753689" sldId="336"/>
            <ac:graphicFrameMk id="4" creationId="{8832E629-8748-4B67-9AC4-AED7B9CC19C5}"/>
          </ac:graphicFrameMkLst>
        </pc:graphicFrameChg>
      </pc:sldChg>
      <pc:sldChg chg="modSp add del mod ord chgLayout">
        <pc:chgData name="Kristin Vamenta" userId="607a747a-663e-474c-8fd2-10d9735a1fe0" providerId="ADAL" clId="{63541012-E0E5-4F53-B1E2-E316D51E7AB6}" dt="2023-01-24T14:50:17.775" v="4911" actId="2696"/>
        <pc:sldMkLst>
          <pc:docMk/>
          <pc:sldMk cId="2605349636" sldId="336"/>
        </pc:sldMkLst>
        <pc:spChg chg="mod ord">
          <ac:chgData name="Kristin Vamenta" userId="607a747a-663e-474c-8fd2-10d9735a1fe0" providerId="ADAL" clId="{63541012-E0E5-4F53-B1E2-E316D51E7AB6}" dt="2023-01-24T14:27:31.542" v="3221"/>
          <ac:spMkLst>
            <pc:docMk/>
            <pc:sldMk cId="2605349636" sldId="336"/>
            <ac:spMk id="2" creationId="{93DB7481-ED1E-4EC5-8A3A-0A8ABB54478A}"/>
          </ac:spMkLst>
        </pc:spChg>
        <pc:spChg chg="mod ord">
          <ac:chgData name="Kristin Vamenta" userId="607a747a-663e-474c-8fd2-10d9735a1fe0" providerId="ADAL" clId="{63541012-E0E5-4F53-B1E2-E316D51E7AB6}" dt="2023-01-24T14:27:31.542" v="3221"/>
          <ac:spMkLst>
            <pc:docMk/>
            <pc:sldMk cId="2605349636" sldId="336"/>
            <ac:spMk id="3" creationId="{4A0970A1-C5E5-4236-BA1E-A9FD5B51B5B0}"/>
          </ac:spMkLst>
        </pc:spChg>
        <pc:spChg chg="mod ord">
          <ac:chgData name="Kristin Vamenta" userId="607a747a-663e-474c-8fd2-10d9735a1fe0" providerId="ADAL" clId="{63541012-E0E5-4F53-B1E2-E316D51E7AB6}" dt="2023-01-24T14:27:31.542" v="3221"/>
          <ac:spMkLst>
            <pc:docMk/>
            <pc:sldMk cId="2605349636" sldId="336"/>
            <ac:spMk id="4" creationId="{BB9CBC23-F099-5E12-07F6-61DD66B95159}"/>
          </ac:spMkLst>
        </pc:spChg>
      </pc:sldChg>
      <pc:sldChg chg="addSp delSp modSp add del mod ord chgLayout">
        <pc:chgData name="Kristin Vamenta" userId="607a747a-663e-474c-8fd2-10d9735a1fe0" providerId="ADAL" clId="{63541012-E0E5-4F53-B1E2-E316D51E7AB6}" dt="2023-01-23T15:15:18.161" v="1073" actId="47"/>
        <pc:sldMkLst>
          <pc:docMk/>
          <pc:sldMk cId="1528138532" sldId="337"/>
        </pc:sldMkLst>
        <pc:spChg chg="mod ord">
          <ac:chgData name="Kristin Vamenta" userId="607a747a-663e-474c-8fd2-10d9735a1fe0" providerId="ADAL" clId="{63541012-E0E5-4F53-B1E2-E316D51E7AB6}" dt="2023-01-05T14:24:04.752" v="485" actId="700"/>
          <ac:spMkLst>
            <pc:docMk/>
            <pc:sldMk cId="1528138532" sldId="337"/>
            <ac:spMk id="2" creationId="{0000C718-9E73-DF50-88A9-646BF0438E09}"/>
          </ac:spMkLst>
        </pc:spChg>
        <pc:spChg chg="del mod">
          <ac:chgData name="Kristin Vamenta" userId="607a747a-663e-474c-8fd2-10d9735a1fe0" providerId="ADAL" clId="{63541012-E0E5-4F53-B1E2-E316D51E7AB6}" dt="2023-01-05T14:24:04.752" v="485" actId="700"/>
          <ac:spMkLst>
            <pc:docMk/>
            <pc:sldMk cId="1528138532" sldId="337"/>
            <ac:spMk id="3" creationId="{2F3B1BAA-CB81-2E3C-2EAC-6212C907CE94}"/>
          </ac:spMkLst>
        </pc:spChg>
        <pc:spChg chg="mod ord">
          <ac:chgData name="Kristin Vamenta" userId="607a747a-663e-474c-8fd2-10d9735a1fe0" providerId="ADAL" clId="{63541012-E0E5-4F53-B1E2-E316D51E7AB6}" dt="2023-01-05T14:24:04.752" v="485" actId="700"/>
          <ac:spMkLst>
            <pc:docMk/>
            <pc:sldMk cId="1528138532" sldId="337"/>
            <ac:spMk id="4" creationId="{3045B9E9-4A6D-4CB5-6383-C61B7A824125}"/>
          </ac:spMkLst>
        </pc:spChg>
        <pc:spChg chg="add mod ord">
          <ac:chgData name="Kristin Vamenta" userId="607a747a-663e-474c-8fd2-10d9735a1fe0" providerId="ADAL" clId="{63541012-E0E5-4F53-B1E2-E316D51E7AB6}" dt="2023-01-05T14:24:04.752" v="485" actId="700"/>
          <ac:spMkLst>
            <pc:docMk/>
            <pc:sldMk cId="1528138532" sldId="337"/>
            <ac:spMk id="5" creationId="{B6036B56-EE21-1FF0-897D-382E8BB8D0EF}"/>
          </ac:spMkLst>
        </pc:spChg>
      </pc:sldChg>
      <pc:sldChg chg="modSp add del">
        <pc:chgData name="Kristin Vamenta" userId="607a747a-663e-474c-8fd2-10d9735a1fe0" providerId="ADAL" clId="{63541012-E0E5-4F53-B1E2-E316D51E7AB6}" dt="2023-01-24T17:32:34.842" v="12226" actId="47"/>
        <pc:sldMkLst>
          <pc:docMk/>
          <pc:sldMk cId="568401187" sldId="338"/>
        </pc:sldMkLst>
        <pc:spChg chg="mod">
          <ac:chgData name="Kristin Vamenta" userId="607a747a-663e-474c-8fd2-10d9735a1fe0" providerId="ADAL" clId="{63541012-E0E5-4F53-B1E2-E316D51E7AB6}" dt="2023-01-24T15:35:19.309" v="6160"/>
          <ac:spMkLst>
            <pc:docMk/>
            <pc:sldMk cId="568401187" sldId="338"/>
            <ac:spMk id="2" creationId="{9600B135-2914-4F3B-8516-956AA9FD008F}"/>
          </ac:spMkLst>
        </pc:spChg>
        <pc:spChg chg="mod">
          <ac:chgData name="Kristin Vamenta" userId="607a747a-663e-474c-8fd2-10d9735a1fe0" providerId="ADAL" clId="{63541012-E0E5-4F53-B1E2-E316D51E7AB6}" dt="2023-01-24T15:35:19.309" v="6160"/>
          <ac:spMkLst>
            <pc:docMk/>
            <pc:sldMk cId="568401187" sldId="338"/>
            <ac:spMk id="3" creationId="{D09A8A6A-880E-7DA6-4AA8-7B993847EDC4}"/>
          </ac:spMkLst>
        </pc:spChg>
        <pc:spChg chg="mod">
          <ac:chgData name="Kristin Vamenta" userId="607a747a-663e-474c-8fd2-10d9735a1fe0" providerId="ADAL" clId="{63541012-E0E5-4F53-B1E2-E316D51E7AB6}" dt="2023-01-24T15:35:19.309" v="6160"/>
          <ac:spMkLst>
            <pc:docMk/>
            <pc:sldMk cId="568401187" sldId="338"/>
            <ac:spMk id="9" creationId="{1B43E16D-2B07-42FE-90F8-CA4DFE6B87E8}"/>
          </ac:spMkLst>
        </pc:spChg>
      </pc:sldChg>
      <pc:sldChg chg="modSp add del mod ord modClrScheme chgLayout">
        <pc:chgData name="Kristin Vamenta" userId="607a747a-663e-474c-8fd2-10d9735a1fe0" providerId="ADAL" clId="{63541012-E0E5-4F53-B1E2-E316D51E7AB6}" dt="2023-01-24T14:50:17.775" v="4911" actId="2696"/>
        <pc:sldMkLst>
          <pc:docMk/>
          <pc:sldMk cId="2249365920" sldId="338"/>
        </pc:sldMkLst>
        <pc:spChg chg="mod ord">
          <ac:chgData name="Kristin Vamenta" userId="607a747a-663e-474c-8fd2-10d9735a1fe0" providerId="ADAL" clId="{63541012-E0E5-4F53-B1E2-E316D51E7AB6}" dt="2023-01-24T14:27:31.542" v="3221"/>
          <ac:spMkLst>
            <pc:docMk/>
            <pc:sldMk cId="2249365920" sldId="338"/>
            <ac:spMk id="2" creationId="{9600B135-2914-4F3B-8516-956AA9FD008F}"/>
          </ac:spMkLst>
        </pc:spChg>
        <pc:spChg chg="mod ord">
          <ac:chgData name="Kristin Vamenta" userId="607a747a-663e-474c-8fd2-10d9735a1fe0" providerId="ADAL" clId="{63541012-E0E5-4F53-B1E2-E316D51E7AB6}" dt="2023-01-24T14:27:31.542" v="3221"/>
          <ac:spMkLst>
            <pc:docMk/>
            <pc:sldMk cId="2249365920" sldId="338"/>
            <ac:spMk id="3" creationId="{D09A8A6A-880E-7DA6-4AA8-7B993847EDC4}"/>
          </ac:spMkLst>
        </pc:spChg>
        <pc:spChg chg="mod ord">
          <ac:chgData name="Kristin Vamenta" userId="607a747a-663e-474c-8fd2-10d9735a1fe0" providerId="ADAL" clId="{63541012-E0E5-4F53-B1E2-E316D51E7AB6}" dt="2023-01-05T14:24:04.752" v="485" actId="700"/>
          <ac:spMkLst>
            <pc:docMk/>
            <pc:sldMk cId="2249365920" sldId="338"/>
            <ac:spMk id="8" creationId="{DA9EF06B-8782-46F0-83A2-33209C094024}"/>
          </ac:spMkLst>
        </pc:spChg>
        <pc:spChg chg="mod ord">
          <ac:chgData name="Kristin Vamenta" userId="607a747a-663e-474c-8fd2-10d9735a1fe0" providerId="ADAL" clId="{63541012-E0E5-4F53-B1E2-E316D51E7AB6}" dt="2023-01-24T14:27:31.542" v="3221"/>
          <ac:spMkLst>
            <pc:docMk/>
            <pc:sldMk cId="2249365920" sldId="338"/>
            <ac:spMk id="9" creationId="{1B43E16D-2B07-42FE-90F8-CA4DFE6B87E8}"/>
          </ac:spMkLst>
        </pc:spChg>
        <pc:spChg chg="mod ord">
          <ac:chgData name="Kristin Vamenta" userId="607a747a-663e-474c-8fd2-10d9735a1fe0" providerId="ADAL" clId="{63541012-E0E5-4F53-B1E2-E316D51E7AB6}" dt="2023-01-05T14:24:04.752" v="485" actId="700"/>
          <ac:spMkLst>
            <pc:docMk/>
            <pc:sldMk cId="2249365920" sldId="338"/>
            <ac:spMk id="10" creationId="{556A09B8-7F4C-48C7-8EBD-E87266F6C3EC}"/>
          </ac:spMkLst>
        </pc:spChg>
        <pc:spChg chg="mod ord">
          <ac:chgData name="Kristin Vamenta" userId="607a747a-663e-474c-8fd2-10d9735a1fe0" providerId="ADAL" clId="{63541012-E0E5-4F53-B1E2-E316D51E7AB6}" dt="2023-01-05T14:24:04.752" v="485" actId="700"/>
          <ac:spMkLst>
            <pc:docMk/>
            <pc:sldMk cId="2249365920" sldId="338"/>
            <ac:spMk id="11" creationId="{68915349-6A70-4D95-8EEB-E3EC5CE4F695}"/>
          </ac:spMkLst>
        </pc:spChg>
      </pc:sldChg>
      <pc:sldChg chg="modSp add del mod modNotes">
        <pc:chgData name="Kristin Vamenta" userId="607a747a-663e-474c-8fd2-10d9735a1fe0" providerId="ADAL" clId="{63541012-E0E5-4F53-B1E2-E316D51E7AB6}" dt="2023-01-04T15:43:48.326" v="64" actId="47"/>
        <pc:sldMkLst>
          <pc:docMk/>
          <pc:sldMk cId="2605349636" sldId="338"/>
        </pc:sldMkLst>
        <pc:spChg chg="mod">
          <ac:chgData name="Kristin Vamenta" userId="607a747a-663e-474c-8fd2-10d9735a1fe0" providerId="ADAL" clId="{63541012-E0E5-4F53-B1E2-E316D51E7AB6}" dt="2023-01-04T15:43:29.274" v="60"/>
          <ac:spMkLst>
            <pc:docMk/>
            <pc:sldMk cId="2605349636" sldId="338"/>
            <ac:spMk id="2" creationId="{93DB7481-ED1E-4EC5-8A3A-0A8ABB54478A}"/>
          </ac:spMkLst>
        </pc:spChg>
        <pc:spChg chg="mod">
          <ac:chgData name="Kristin Vamenta" userId="607a747a-663e-474c-8fd2-10d9735a1fe0" providerId="ADAL" clId="{63541012-E0E5-4F53-B1E2-E316D51E7AB6}" dt="2023-01-04T15:43:29.832" v="63" actId="27636"/>
          <ac:spMkLst>
            <pc:docMk/>
            <pc:sldMk cId="2605349636" sldId="338"/>
            <ac:spMk id="3" creationId="{4A0970A1-C5E5-4236-BA1E-A9FD5B51B5B0}"/>
          </ac:spMkLst>
        </pc:spChg>
        <pc:spChg chg="mod">
          <ac:chgData name="Kristin Vamenta" userId="607a747a-663e-474c-8fd2-10d9735a1fe0" providerId="ADAL" clId="{63541012-E0E5-4F53-B1E2-E316D51E7AB6}" dt="2023-01-04T15:43:29.274" v="60"/>
          <ac:spMkLst>
            <pc:docMk/>
            <pc:sldMk cId="2605349636" sldId="338"/>
            <ac:spMk id="4" creationId="{BB9CBC23-F099-5E12-07F6-61DD66B95159}"/>
          </ac:spMkLst>
        </pc:spChg>
      </pc:sldChg>
      <pc:sldChg chg="modSp add del mod ord chgLayout">
        <pc:chgData name="Kristin Vamenta" userId="607a747a-663e-474c-8fd2-10d9735a1fe0" providerId="ADAL" clId="{63541012-E0E5-4F53-B1E2-E316D51E7AB6}" dt="2023-01-05T15:10:25.143" v="538" actId="47"/>
        <pc:sldMkLst>
          <pc:docMk/>
          <pc:sldMk cId="373381111" sldId="339"/>
        </pc:sldMkLst>
        <pc:spChg chg="mod ord">
          <ac:chgData name="Kristin Vamenta" userId="607a747a-663e-474c-8fd2-10d9735a1fe0" providerId="ADAL" clId="{63541012-E0E5-4F53-B1E2-E316D51E7AB6}" dt="2023-01-05T14:24:04.752" v="485" actId="700"/>
          <ac:spMkLst>
            <pc:docMk/>
            <pc:sldMk cId="373381111" sldId="339"/>
            <ac:spMk id="2" creationId="{CA22E56A-51A9-408B-8CCF-A66C89D3EA89}"/>
          </ac:spMkLst>
        </pc:spChg>
        <pc:spChg chg="mod ord">
          <ac:chgData name="Kristin Vamenta" userId="607a747a-663e-474c-8fd2-10d9735a1fe0" providerId="ADAL" clId="{63541012-E0E5-4F53-B1E2-E316D51E7AB6}" dt="2023-01-05T14:24:04.752" v="485" actId="700"/>
          <ac:spMkLst>
            <pc:docMk/>
            <pc:sldMk cId="373381111" sldId="339"/>
            <ac:spMk id="3" creationId="{F44E65A3-7F4C-9055-09B3-1BA5E5A58D97}"/>
          </ac:spMkLst>
        </pc:spChg>
        <pc:graphicFrameChg chg="mod ord">
          <ac:chgData name="Kristin Vamenta" userId="607a747a-663e-474c-8fd2-10d9735a1fe0" providerId="ADAL" clId="{63541012-E0E5-4F53-B1E2-E316D51E7AB6}" dt="2023-01-05T14:24:04.752" v="485" actId="700"/>
          <ac:graphicFrameMkLst>
            <pc:docMk/>
            <pc:sldMk cId="373381111" sldId="339"/>
            <ac:graphicFrameMk id="8" creationId="{55FCF788-9E12-5502-6923-46E9416C12D9}"/>
          </ac:graphicFrameMkLst>
        </pc:graphicFrameChg>
      </pc:sldChg>
      <pc:sldChg chg="modSp add del mod modNotes">
        <pc:chgData name="Kristin Vamenta" userId="607a747a-663e-474c-8fd2-10d9735a1fe0" providerId="ADAL" clId="{63541012-E0E5-4F53-B1E2-E316D51E7AB6}" dt="2023-01-04T15:43:48.326" v="64" actId="47"/>
        <pc:sldMkLst>
          <pc:docMk/>
          <pc:sldMk cId="2249365920" sldId="339"/>
        </pc:sldMkLst>
        <pc:spChg chg="mod">
          <ac:chgData name="Kristin Vamenta" userId="607a747a-663e-474c-8fd2-10d9735a1fe0" providerId="ADAL" clId="{63541012-E0E5-4F53-B1E2-E316D51E7AB6}" dt="2023-01-04T15:43:29.274" v="60"/>
          <ac:spMkLst>
            <pc:docMk/>
            <pc:sldMk cId="2249365920" sldId="339"/>
            <ac:spMk id="2" creationId="{9600B135-2914-4F3B-8516-956AA9FD008F}"/>
          </ac:spMkLst>
        </pc:spChg>
        <pc:spChg chg="mod">
          <ac:chgData name="Kristin Vamenta" userId="607a747a-663e-474c-8fd2-10d9735a1fe0" providerId="ADAL" clId="{63541012-E0E5-4F53-B1E2-E316D51E7AB6}" dt="2023-01-04T15:43:29.274" v="60"/>
          <ac:spMkLst>
            <pc:docMk/>
            <pc:sldMk cId="2249365920" sldId="339"/>
            <ac:spMk id="8" creationId="{DA9EF06B-8782-46F0-83A2-33209C094024}"/>
          </ac:spMkLst>
        </pc:spChg>
        <pc:spChg chg="mod">
          <ac:chgData name="Kristin Vamenta" userId="607a747a-663e-474c-8fd2-10d9735a1fe0" providerId="ADAL" clId="{63541012-E0E5-4F53-B1E2-E316D51E7AB6}" dt="2023-01-04T15:43:29.274" v="60"/>
          <ac:spMkLst>
            <pc:docMk/>
            <pc:sldMk cId="2249365920" sldId="339"/>
            <ac:spMk id="9" creationId="{1B43E16D-2B07-42FE-90F8-CA4DFE6B87E8}"/>
          </ac:spMkLst>
        </pc:spChg>
        <pc:spChg chg="mod">
          <ac:chgData name="Kristin Vamenta" userId="607a747a-663e-474c-8fd2-10d9735a1fe0" providerId="ADAL" clId="{63541012-E0E5-4F53-B1E2-E316D51E7AB6}" dt="2023-01-04T15:43:29.274" v="60"/>
          <ac:spMkLst>
            <pc:docMk/>
            <pc:sldMk cId="2249365920" sldId="339"/>
            <ac:spMk id="10" creationId="{556A09B8-7F4C-48C7-8EBD-E87266F6C3EC}"/>
          </ac:spMkLst>
        </pc:spChg>
        <pc:spChg chg="mod">
          <ac:chgData name="Kristin Vamenta" userId="607a747a-663e-474c-8fd2-10d9735a1fe0" providerId="ADAL" clId="{63541012-E0E5-4F53-B1E2-E316D51E7AB6}" dt="2023-01-04T15:43:29.274" v="60"/>
          <ac:spMkLst>
            <pc:docMk/>
            <pc:sldMk cId="2249365920" sldId="339"/>
            <ac:spMk id="11" creationId="{68915349-6A70-4D95-8EEB-E3EC5CE4F695}"/>
          </ac:spMkLst>
        </pc:spChg>
      </pc:sldChg>
      <pc:sldChg chg="modSp add del modNotes">
        <pc:chgData name="Kristin Vamenta" userId="607a747a-663e-474c-8fd2-10d9735a1fe0" providerId="ADAL" clId="{63541012-E0E5-4F53-B1E2-E316D51E7AB6}" dt="2023-01-04T15:43:48.326" v="64" actId="47"/>
        <pc:sldMkLst>
          <pc:docMk/>
          <pc:sldMk cId="373381111" sldId="340"/>
        </pc:sldMkLst>
        <pc:spChg chg="mod">
          <ac:chgData name="Kristin Vamenta" userId="607a747a-663e-474c-8fd2-10d9735a1fe0" providerId="ADAL" clId="{63541012-E0E5-4F53-B1E2-E316D51E7AB6}" dt="2023-01-04T15:43:29.274" v="60"/>
          <ac:spMkLst>
            <pc:docMk/>
            <pc:sldMk cId="373381111" sldId="340"/>
            <ac:spMk id="2" creationId="{CA22E56A-51A9-408B-8CCF-A66C89D3EA89}"/>
          </ac:spMkLst>
        </pc:spChg>
        <pc:graphicFrameChg chg="mod">
          <ac:chgData name="Kristin Vamenta" userId="607a747a-663e-474c-8fd2-10d9735a1fe0" providerId="ADAL" clId="{63541012-E0E5-4F53-B1E2-E316D51E7AB6}" dt="2023-01-04T15:43:29.274" v="60"/>
          <ac:graphicFrameMkLst>
            <pc:docMk/>
            <pc:sldMk cId="373381111" sldId="340"/>
            <ac:graphicFrameMk id="8" creationId="{55FCF788-9E12-5502-6923-46E9416C12D9}"/>
          </ac:graphicFrameMkLst>
        </pc:graphicFrameChg>
      </pc:sldChg>
      <pc:sldChg chg="modSp add del">
        <pc:chgData name="Kristin Vamenta" userId="607a747a-663e-474c-8fd2-10d9735a1fe0" providerId="ADAL" clId="{63541012-E0E5-4F53-B1E2-E316D51E7AB6}" dt="2023-01-24T17:32:34.842" v="12226" actId="47"/>
        <pc:sldMkLst>
          <pc:docMk/>
          <pc:sldMk cId="1031176766" sldId="340"/>
        </pc:sldMkLst>
        <pc:spChg chg="mod">
          <ac:chgData name="Kristin Vamenta" userId="607a747a-663e-474c-8fd2-10d9735a1fe0" providerId="ADAL" clId="{63541012-E0E5-4F53-B1E2-E316D51E7AB6}" dt="2023-01-24T15:35:19.309" v="6160"/>
          <ac:spMkLst>
            <pc:docMk/>
            <pc:sldMk cId="1031176766" sldId="340"/>
            <ac:spMk id="2" creationId="{28202381-007D-EFF4-161F-FBCAC2F65F09}"/>
          </ac:spMkLst>
        </pc:spChg>
        <pc:spChg chg="mod">
          <ac:chgData name="Kristin Vamenta" userId="607a747a-663e-474c-8fd2-10d9735a1fe0" providerId="ADAL" clId="{63541012-E0E5-4F53-B1E2-E316D51E7AB6}" dt="2023-01-24T15:35:19.309" v="6160"/>
          <ac:spMkLst>
            <pc:docMk/>
            <pc:sldMk cId="1031176766" sldId="340"/>
            <ac:spMk id="3" creationId="{C98784C8-FFBC-2150-1A60-BF0167F57539}"/>
          </ac:spMkLst>
        </pc:spChg>
        <pc:spChg chg="mod">
          <ac:chgData name="Kristin Vamenta" userId="607a747a-663e-474c-8fd2-10d9735a1fe0" providerId="ADAL" clId="{63541012-E0E5-4F53-B1E2-E316D51E7AB6}" dt="2023-01-24T15:35:19.309" v="6160"/>
          <ac:spMkLst>
            <pc:docMk/>
            <pc:sldMk cId="1031176766" sldId="340"/>
            <ac:spMk id="4" creationId="{236423FA-FB5F-C34E-C233-38643AD1730D}"/>
          </ac:spMkLst>
        </pc:spChg>
      </pc:sldChg>
      <pc:sldChg chg="modSp add del mod ord chgLayout">
        <pc:chgData name="Kristin Vamenta" userId="607a747a-663e-474c-8fd2-10d9735a1fe0" providerId="ADAL" clId="{63541012-E0E5-4F53-B1E2-E316D51E7AB6}" dt="2023-01-24T14:50:17.775" v="4911" actId="2696"/>
        <pc:sldMkLst>
          <pc:docMk/>
          <pc:sldMk cId="2808977192" sldId="340"/>
        </pc:sldMkLst>
        <pc:spChg chg="mod ord">
          <ac:chgData name="Kristin Vamenta" userId="607a747a-663e-474c-8fd2-10d9735a1fe0" providerId="ADAL" clId="{63541012-E0E5-4F53-B1E2-E316D51E7AB6}" dt="2023-01-24T14:27:31.542" v="3221"/>
          <ac:spMkLst>
            <pc:docMk/>
            <pc:sldMk cId="2808977192" sldId="340"/>
            <ac:spMk id="2" creationId="{28202381-007D-EFF4-161F-FBCAC2F65F09}"/>
          </ac:spMkLst>
        </pc:spChg>
        <pc:spChg chg="mod ord">
          <ac:chgData name="Kristin Vamenta" userId="607a747a-663e-474c-8fd2-10d9735a1fe0" providerId="ADAL" clId="{63541012-E0E5-4F53-B1E2-E316D51E7AB6}" dt="2023-01-24T14:27:31.542" v="3221"/>
          <ac:spMkLst>
            <pc:docMk/>
            <pc:sldMk cId="2808977192" sldId="340"/>
            <ac:spMk id="3" creationId="{C98784C8-FFBC-2150-1A60-BF0167F57539}"/>
          </ac:spMkLst>
        </pc:spChg>
        <pc:spChg chg="mod ord">
          <ac:chgData name="Kristin Vamenta" userId="607a747a-663e-474c-8fd2-10d9735a1fe0" providerId="ADAL" clId="{63541012-E0E5-4F53-B1E2-E316D51E7AB6}" dt="2023-01-24T14:27:31.542" v="3221"/>
          <ac:spMkLst>
            <pc:docMk/>
            <pc:sldMk cId="2808977192" sldId="340"/>
            <ac:spMk id="4" creationId="{236423FA-FB5F-C34E-C233-38643AD1730D}"/>
          </ac:spMkLst>
        </pc:spChg>
      </pc:sldChg>
      <pc:sldChg chg="modSp add del">
        <pc:chgData name="Kristin Vamenta" userId="607a747a-663e-474c-8fd2-10d9735a1fe0" providerId="ADAL" clId="{63541012-E0E5-4F53-B1E2-E316D51E7AB6}" dt="2023-01-04T15:43:48.326" v="64" actId="47"/>
        <pc:sldMkLst>
          <pc:docMk/>
          <pc:sldMk cId="2808977192" sldId="341"/>
        </pc:sldMkLst>
        <pc:spChg chg="mod">
          <ac:chgData name="Kristin Vamenta" userId="607a747a-663e-474c-8fd2-10d9735a1fe0" providerId="ADAL" clId="{63541012-E0E5-4F53-B1E2-E316D51E7AB6}" dt="2023-01-04T15:43:29.274" v="60"/>
          <ac:spMkLst>
            <pc:docMk/>
            <pc:sldMk cId="2808977192" sldId="341"/>
            <ac:spMk id="2" creationId="{28202381-007D-EFF4-161F-FBCAC2F65F09}"/>
          </ac:spMkLst>
        </pc:spChg>
        <pc:spChg chg="mod">
          <ac:chgData name="Kristin Vamenta" userId="607a747a-663e-474c-8fd2-10d9735a1fe0" providerId="ADAL" clId="{63541012-E0E5-4F53-B1E2-E316D51E7AB6}" dt="2023-01-04T15:43:29.274" v="60"/>
          <ac:spMkLst>
            <pc:docMk/>
            <pc:sldMk cId="2808977192" sldId="341"/>
            <ac:spMk id="3" creationId="{C98784C8-FFBC-2150-1A60-BF0167F57539}"/>
          </ac:spMkLst>
        </pc:spChg>
        <pc:spChg chg="mod">
          <ac:chgData name="Kristin Vamenta" userId="607a747a-663e-474c-8fd2-10d9735a1fe0" providerId="ADAL" clId="{63541012-E0E5-4F53-B1E2-E316D51E7AB6}" dt="2023-01-04T15:43:29.274" v="60"/>
          <ac:spMkLst>
            <pc:docMk/>
            <pc:sldMk cId="2808977192" sldId="341"/>
            <ac:spMk id="4" creationId="{236423FA-FB5F-C34E-C233-38643AD1730D}"/>
          </ac:spMkLst>
        </pc:spChg>
      </pc:sldChg>
      <pc:sldChg chg="modSp add del mod ord chgLayout">
        <pc:chgData name="Kristin Vamenta" userId="607a747a-663e-474c-8fd2-10d9735a1fe0" providerId="ADAL" clId="{63541012-E0E5-4F53-B1E2-E316D51E7AB6}" dt="2023-01-24T16:16:23.891" v="7845" actId="47"/>
        <pc:sldMkLst>
          <pc:docMk/>
          <pc:sldMk cId="2950047120" sldId="341"/>
        </pc:sldMkLst>
        <pc:spChg chg="mod ord">
          <ac:chgData name="Kristin Vamenta" userId="607a747a-663e-474c-8fd2-10d9735a1fe0" providerId="ADAL" clId="{63541012-E0E5-4F53-B1E2-E316D51E7AB6}" dt="2023-01-24T15:35:19.309" v="6160"/>
          <ac:spMkLst>
            <pc:docMk/>
            <pc:sldMk cId="2950047120" sldId="341"/>
            <ac:spMk id="4" creationId="{E20D321B-8C20-E67C-BE3D-21AFA5B7F0A4}"/>
          </ac:spMkLst>
        </pc:spChg>
        <pc:spChg chg="mod ord">
          <ac:chgData name="Kristin Vamenta" userId="607a747a-663e-474c-8fd2-10d9735a1fe0" providerId="ADAL" clId="{63541012-E0E5-4F53-B1E2-E316D51E7AB6}" dt="2023-01-24T16:16:08.239" v="7844" actId="20577"/>
          <ac:spMkLst>
            <pc:docMk/>
            <pc:sldMk cId="2950047120" sldId="341"/>
            <ac:spMk id="18434" creationId="{00000000-0000-0000-0000-000000000000}"/>
          </ac:spMkLst>
        </pc:spChg>
        <pc:spChg chg="mod ord">
          <ac:chgData name="Kristin Vamenta" userId="607a747a-663e-474c-8fd2-10d9735a1fe0" providerId="ADAL" clId="{63541012-E0E5-4F53-B1E2-E316D51E7AB6}" dt="2023-01-24T15:35:19.309" v="6160"/>
          <ac:spMkLst>
            <pc:docMk/>
            <pc:sldMk cId="2950047120" sldId="341"/>
            <ac:spMk id="18435" creationId="{00000000-0000-0000-0000-000000000000}"/>
          </ac:spMkLst>
        </pc:spChg>
      </pc:sldChg>
      <pc:sldChg chg="addSp delSp modSp add del mod ord chgLayout">
        <pc:chgData name="Kristin Vamenta" userId="607a747a-663e-474c-8fd2-10d9735a1fe0" providerId="ADAL" clId="{63541012-E0E5-4F53-B1E2-E316D51E7AB6}" dt="2023-01-24T14:50:07.072" v="4910" actId="2696"/>
        <pc:sldMkLst>
          <pc:docMk/>
          <pc:sldMk cId="2581375202" sldId="342"/>
        </pc:sldMkLst>
        <pc:spChg chg="del">
          <ac:chgData name="Kristin Vamenta" userId="607a747a-663e-474c-8fd2-10d9735a1fe0" providerId="ADAL" clId="{63541012-E0E5-4F53-B1E2-E316D51E7AB6}" dt="2023-01-05T14:24:04.752" v="485" actId="700"/>
          <ac:spMkLst>
            <pc:docMk/>
            <pc:sldMk cId="2581375202" sldId="342"/>
            <ac:spMk id="2" creationId="{D55EDE8D-D3F8-F785-71D4-1CAC51791791}"/>
          </ac:spMkLst>
        </pc:spChg>
        <pc:spChg chg="add mod ord">
          <ac:chgData name="Kristin Vamenta" userId="607a747a-663e-474c-8fd2-10d9735a1fe0" providerId="ADAL" clId="{63541012-E0E5-4F53-B1E2-E316D51E7AB6}" dt="2023-01-24T14:27:31.542" v="3221"/>
          <ac:spMkLst>
            <pc:docMk/>
            <pc:sldMk cId="2581375202" sldId="342"/>
            <ac:spMk id="3" creationId="{20C52BAE-4241-8591-ECC5-519AD82BA7F1}"/>
          </ac:spMkLst>
        </pc:spChg>
        <pc:spChg chg="mod ord">
          <ac:chgData name="Kristin Vamenta" userId="607a747a-663e-474c-8fd2-10d9735a1fe0" providerId="ADAL" clId="{63541012-E0E5-4F53-B1E2-E316D51E7AB6}" dt="2023-01-24T14:27:31.542" v="3221"/>
          <ac:spMkLst>
            <pc:docMk/>
            <pc:sldMk cId="2581375202" sldId="342"/>
            <ac:spMk id="6" creationId="{F7EA875C-DA3A-E9DC-8EAF-97DAEC9945E0}"/>
          </ac:spMkLst>
        </pc:spChg>
        <pc:spChg chg="mod ord">
          <ac:chgData name="Kristin Vamenta" userId="607a747a-663e-474c-8fd2-10d9735a1fe0" providerId="ADAL" clId="{63541012-E0E5-4F53-B1E2-E316D51E7AB6}" dt="2023-01-24T14:27:31.542" v="3221"/>
          <ac:spMkLst>
            <pc:docMk/>
            <pc:sldMk cId="2581375202" sldId="342"/>
            <ac:spMk id="10" creationId="{3D013C5E-0B29-50B6-9BD9-41D5F71CCD11}"/>
          </ac:spMkLst>
        </pc:spChg>
      </pc:sldChg>
      <pc:sldChg chg="modSp add del modNotes">
        <pc:chgData name="Kristin Vamenta" userId="607a747a-663e-474c-8fd2-10d9735a1fe0" providerId="ADAL" clId="{63541012-E0E5-4F53-B1E2-E316D51E7AB6}" dt="2023-01-04T15:43:48.326" v="64" actId="47"/>
        <pc:sldMkLst>
          <pc:docMk/>
          <pc:sldMk cId="2950047120" sldId="342"/>
        </pc:sldMkLst>
        <pc:spChg chg="mod">
          <ac:chgData name="Kristin Vamenta" userId="607a747a-663e-474c-8fd2-10d9735a1fe0" providerId="ADAL" clId="{63541012-E0E5-4F53-B1E2-E316D51E7AB6}" dt="2023-01-04T15:43:29.274" v="60"/>
          <ac:spMkLst>
            <pc:docMk/>
            <pc:sldMk cId="2950047120" sldId="342"/>
            <ac:spMk id="4" creationId="{E20D321B-8C20-E67C-BE3D-21AFA5B7F0A4}"/>
          </ac:spMkLst>
        </pc:spChg>
        <pc:spChg chg="mod">
          <ac:chgData name="Kristin Vamenta" userId="607a747a-663e-474c-8fd2-10d9735a1fe0" providerId="ADAL" clId="{63541012-E0E5-4F53-B1E2-E316D51E7AB6}" dt="2023-01-04T15:43:29.274" v="60"/>
          <ac:spMkLst>
            <pc:docMk/>
            <pc:sldMk cId="2950047120" sldId="342"/>
            <ac:spMk id="18434" creationId="{00000000-0000-0000-0000-000000000000}"/>
          </ac:spMkLst>
        </pc:spChg>
        <pc:spChg chg="mod">
          <ac:chgData name="Kristin Vamenta" userId="607a747a-663e-474c-8fd2-10d9735a1fe0" providerId="ADAL" clId="{63541012-E0E5-4F53-B1E2-E316D51E7AB6}" dt="2023-01-04T15:43:29.274" v="60"/>
          <ac:spMkLst>
            <pc:docMk/>
            <pc:sldMk cId="2950047120" sldId="342"/>
            <ac:spMk id="18435" creationId="{00000000-0000-0000-0000-000000000000}"/>
          </ac:spMkLst>
        </pc:spChg>
      </pc:sldChg>
      <pc:sldChg chg="modSp add del">
        <pc:chgData name="Kristin Vamenta" userId="607a747a-663e-474c-8fd2-10d9735a1fe0" providerId="ADAL" clId="{63541012-E0E5-4F53-B1E2-E316D51E7AB6}" dt="2023-01-04T15:43:48.326" v="64" actId="47"/>
        <pc:sldMkLst>
          <pc:docMk/>
          <pc:sldMk cId="1864144208" sldId="343"/>
        </pc:sldMkLst>
        <pc:spChg chg="mod">
          <ac:chgData name="Kristin Vamenta" userId="607a747a-663e-474c-8fd2-10d9735a1fe0" providerId="ADAL" clId="{63541012-E0E5-4F53-B1E2-E316D51E7AB6}" dt="2023-01-04T15:43:29.274" v="60"/>
          <ac:spMkLst>
            <pc:docMk/>
            <pc:sldMk cId="1864144208" sldId="343"/>
            <ac:spMk id="2" creationId="{D55EDE8D-D3F8-F785-71D4-1CAC51791791}"/>
          </ac:spMkLst>
        </pc:spChg>
        <pc:spChg chg="mod">
          <ac:chgData name="Kristin Vamenta" userId="607a747a-663e-474c-8fd2-10d9735a1fe0" providerId="ADAL" clId="{63541012-E0E5-4F53-B1E2-E316D51E7AB6}" dt="2023-01-04T15:43:29.274" v="60"/>
          <ac:spMkLst>
            <pc:docMk/>
            <pc:sldMk cId="1864144208" sldId="343"/>
            <ac:spMk id="4" creationId="{0DC7E99A-2FE9-4168-97DA-8AE675615637}"/>
          </ac:spMkLst>
        </pc:spChg>
        <pc:spChg chg="mod">
          <ac:chgData name="Kristin Vamenta" userId="607a747a-663e-474c-8fd2-10d9735a1fe0" providerId="ADAL" clId="{63541012-E0E5-4F53-B1E2-E316D51E7AB6}" dt="2023-01-04T15:43:29.274" v="60"/>
          <ac:spMkLst>
            <pc:docMk/>
            <pc:sldMk cId="1864144208" sldId="343"/>
            <ac:spMk id="6" creationId="{F7EA875C-DA3A-E9DC-8EAF-97DAEC9945E0}"/>
          </ac:spMkLst>
        </pc:spChg>
        <pc:spChg chg="mod">
          <ac:chgData name="Kristin Vamenta" userId="607a747a-663e-474c-8fd2-10d9735a1fe0" providerId="ADAL" clId="{63541012-E0E5-4F53-B1E2-E316D51E7AB6}" dt="2023-01-04T15:43:29.274" v="60"/>
          <ac:spMkLst>
            <pc:docMk/>
            <pc:sldMk cId="1864144208" sldId="343"/>
            <ac:spMk id="10" creationId="{3D013C5E-0B29-50B6-9BD9-41D5F71CCD11}"/>
          </ac:spMkLst>
        </pc:spChg>
        <pc:graphicFrameChg chg="mod">
          <ac:chgData name="Kristin Vamenta" userId="607a747a-663e-474c-8fd2-10d9735a1fe0" providerId="ADAL" clId="{63541012-E0E5-4F53-B1E2-E316D51E7AB6}" dt="2023-01-04T15:43:29.274" v="60"/>
          <ac:graphicFrameMkLst>
            <pc:docMk/>
            <pc:sldMk cId="1864144208" sldId="343"/>
            <ac:graphicFrameMk id="8" creationId="{3418772E-DED0-402E-BD9D-F5AA626AB4F8}"/>
          </ac:graphicFrameMkLst>
        </pc:graphicFrameChg>
      </pc:sldChg>
      <pc:sldChg chg="addSp delSp modSp add del mod ord modClrScheme modShow chgLayout">
        <pc:chgData name="Kristin Vamenta" userId="607a747a-663e-474c-8fd2-10d9735a1fe0" providerId="ADAL" clId="{63541012-E0E5-4F53-B1E2-E316D51E7AB6}" dt="2023-01-24T14:32:07.813" v="3434" actId="47"/>
        <pc:sldMkLst>
          <pc:docMk/>
          <pc:sldMk cId="2102730902" sldId="343"/>
        </pc:sldMkLst>
        <pc:spChg chg="add del mod ord">
          <ac:chgData name="Kristin Vamenta" userId="607a747a-663e-474c-8fd2-10d9735a1fe0" providerId="ADAL" clId="{63541012-E0E5-4F53-B1E2-E316D51E7AB6}" dt="2023-01-23T15:15:31.852" v="1074" actId="478"/>
          <ac:spMkLst>
            <pc:docMk/>
            <pc:sldMk cId="2102730902" sldId="343"/>
            <ac:spMk id="2" creationId="{80B76373-E5C1-0AB2-F392-171422A074D7}"/>
          </ac:spMkLst>
        </pc:spChg>
        <pc:spChg chg="add del mod ord">
          <ac:chgData name="Kristin Vamenta" userId="607a747a-663e-474c-8fd2-10d9735a1fe0" providerId="ADAL" clId="{63541012-E0E5-4F53-B1E2-E316D51E7AB6}" dt="2023-01-23T15:15:31.852" v="1074" actId="478"/>
          <ac:spMkLst>
            <pc:docMk/>
            <pc:sldMk cId="2102730902" sldId="343"/>
            <ac:spMk id="4" creationId="{E0984EA6-D493-12DC-86BE-12C94D93D412}"/>
          </ac:spMkLst>
        </pc:spChg>
        <pc:spChg chg="mod">
          <ac:chgData name="Kristin Vamenta" userId="607a747a-663e-474c-8fd2-10d9735a1fe0" providerId="ADAL" clId="{63541012-E0E5-4F53-B1E2-E316D51E7AB6}" dt="2023-01-24T14:27:31.542" v="3221"/>
          <ac:spMkLst>
            <pc:docMk/>
            <pc:sldMk cId="2102730902" sldId="343"/>
            <ac:spMk id="5" creationId="{1A7D4222-61B2-59EE-D538-7A16E9EF23BD}"/>
          </ac:spMkLst>
        </pc:spChg>
        <pc:spChg chg="mod">
          <ac:chgData name="Kristin Vamenta" userId="607a747a-663e-474c-8fd2-10d9735a1fe0" providerId="ADAL" clId="{63541012-E0E5-4F53-B1E2-E316D51E7AB6}" dt="2023-01-24T14:22:54.033" v="2972" actId="1076"/>
          <ac:spMkLst>
            <pc:docMk/>
            <pc:sldMk cId="2102730902" sldId="343"/>
            <ac:spMk id="19" creationId="{3646837D-A814-DC13-F930-EC308009AF58}"/>
          </ac:spMkLst>
        </pc:spChg>
        <pc:spChg chg="del">
          <ac:chgData name="Kristin Vamenta" userId="607a747a-663e-474c-8fd2-10d9735a1fe0" providerId="ADAL" clId="{63541012-E0E5-4F53-B1E2-E316D51E7AB6}" dt="2023-01-24T14:22:48.983" v="2971" actId="478"/>
          <ac:spMkLst>
            <pc:docMk/>
            <pc:sldMk cId="2102730902" sldId="343"/>
            <ac:spMk id="296" creationId="{00000000-0000-0000-0000-000000000000}"/>
          </ac:spMkLst>
        </pc:spChg>
        <pc:grpChg chg="del">
          <ac:chgData name="Kristin Vamenta" userId="607a747a-663e-474c-8fd2-10d9735a1fe0" providerId="ADAL" clId="{63541012-E0E5-4F53-B1E2-E316D51E7AB6}" dt="2023-01-24T14:22:48.983" v="2971" actId="478"/>
          <ac:grpSpMkLst>
            <pc:docMk/>
            <pc:sldMk cId="2102730902" sldId="343"/>
            <ac:grpSpMk id="3" creationId="{C80DC384-4882-A82D-14DC-A110B9E2252E}"/>
          </ac:grpSpMkLst>
        </pc:grpChg>
      </pc:sldChg>
      <pc:sldChg chg="addSp delSp modSp add del mod ord modNotesTx">
        <pc:chgData name="Kristin Vamenta" userId="607a747a-663e-474c-8fd2-10d9735a1fe0" providerId="ADAL" clId="{63541012-E0E5-4F53-B1E2-E316D51E7AB6}" dt="2023-01-23T15:16:58.848" v="1090" actId="2696"/>
        <pc:sldMkLst>
          <pc:docMk/>
          <pc:sldMk cId="815641802" sldId="344"/>
        </pc:sldMkLst>
        <pc:spChg chg="del mod">
          <ac:chgData name="Kristin Vamenta" userId="607a747a-663e-474c-8fd2-10d9735a1fe0" providerId="ADAL" clId="{63541012-E0E5-4F53-B1E2-E316D51E7AB6}" dt="2023-01-23T15:10:41.645" v="981" actId="478"/>
          <ac:spMkLst>
            <pc:docMk/>
            <pc:sldMk cId="815641802" sldId="344"/>
            <ac:spMk id="2" creationId="{1AC26A72-53D3-3266-71D8-B12051C0D0C5}"/>
          </ac:spMkLst>
        </pc:spChg>
        <pc:spChg chg="mod">
          <ac:chgData name="Kristin Vamenta" userId="607a747a-663e-474c-8fd2-10d9735a1fe0" providerId="ADAL" clId="{63541012-E0E5-4F53-B1E2-E316D51E7AB6}" dt="2023-01-23T15:12:32.877" v="1023" actId="1076"/>
          <ac:spMkLst>
            <pc:docMk/>
            <pc:sldMk cId="815641802" sldId="344"/>
            <ac:spMk id="8" creationId="{B5D0B04B-64DC-EFB3-23AD-3D5342DC9278}"/>
          </ac:spMkLst>
        </pc:spChg>
        <pc:spChg chg="mod">
          <ac:chgData name="Kristin Vamenta" userId="607a747a-663e-474c-8fd2-10d9735a1fe0" providerId="ADAL" clId="{63541012-E0E5-4F53-B1E2-E316D51E7AB6}" dt="2023-01-23T15:13:55.546" v="1045" actId="1076"/>
          <ac:spMkLst>
            <pc:docMk/>
            <pc:sldMk cId="815641802" sldId="344"/>
            <ac:spMk id="9" creationId="{A8498A4F-B7C1-FEC0-87C4-AC854C7E7081}"/>
          </ac:spMkLst>
        </pc:spChg>
        <pc:spChg chg="add mod">
          <ac:chgData name="Kristin Vamenta" userId="607a747a-663e-474c-8fd2-10d9735a1fe0" providerId="ADAL" clId="{63541012-E0E5-4F53-B1E2-E316D51E7AB6}" dt="2023-01-23T15:14:37.998" v="1050" actId="1076"/>
          <ac:spMkLst>
            <pc:docMk/>
            <pc:sldMk cId="815641802" sldId="344"/>
            <ac:spMk id="15" creationId="{ECD82618-F5BF-EEBE-63D2-4A6AF885AE23}"/>
          </ac:spMkLst>
        </pc:spChg>
      </pc:sldChg>
      <pc:sldChg chg="delSp modSp add del mod modNotesTx">
        <pc:chgData name="Kristin Vamenta" userId="607a747a-663e-474c-8fd2-10d9735a1fe0" providerId="ADAL" clId="{63541012-E0E5-4F53-B1E2-E316D51E7AB6}" dt="2023-01-24T19:58:06.112" v="13907" actId="962"/>
        <pc:sldMkLst>
          <pc:docMk/>
          <pc:sldMk cId="1613701641" sldId="344"/>
        </pc:sldMkLst>
        <pc:spChg chg="mod">
          <ac:chgData name="Kristin Vamenta" userId="607a747a-663e-474c-8fd2-10d9735a1fe0" providerId="ADAL" clId="{63541012-E0E5-4F53-B1E2-E316D51E7AB6}" dt="2023-01-24T15:35:19.309" v="6160"/>
          <ac:spMkLst>
            <pc:docMk/>
            <pc:sldMk cId="1613701641" sldId="344"/>
            <ac:spMk id="7" creationId="{36E26AE4-0BEE-4ACA-980B-E3474C0BF608}"/>
          </ac:spMkLst>
        </pc:spChg>
        <pc:spChg chg="mod">
          <ac:chgData name="Kristin Vamenta" userId="607a747a-663e-474c-8fd2-10d9735a1fe0" providerId="ADAL" clId="{63541012-E0E5-4F53-B1E2-E316D51E7AB6}" dt="2023-01-24T15:35:19.309" v="6160"/>
          <ac:spMkLst>
            <pc:docMk/>
            <pc:sldMk cId="1613701641" sldId="344"/>
            <ac:spMk id="11" creationId="{2416091D-FF51-CD82-0959-05A2D8714A67}"/>
          </ac:spMkLst>
        </pc:spChg>
        <pc:spChg chg="mod">
          <ac:chgData name="Kristin Vamenta" userId="607a747a-663e-474c-8fd2-10d9735a1fe0" providerId="ADAL" clId="{63541012-E0E5-4F53-B1E2-E316D51E7AB6}" dt="2023-01-24T15:35:19.309" v="6160"/>
          <ac:spMkLst>
            <pc:docMk/>
            <pc:sldMk cId="1613701641" sldId="344"/>
            <ac:spMk id="14" creationId="{6F6ED0D5-2E5A-A01F-E7B5-B0290CBCC9CB}"/>
          </ac:spMkLst>
        </pc:spChg>
        <pc:spChg chg="del">
          <ac:chgData name="Kristin Vamenta" userId="607a747a-663e-474c-8fd2-10d9735a1fe0" providerId="ADAL" clId="{63541012-E0E5-4F53-B1E2-E316D51E7AB6}" dt="2023-01-24T19:08:33.576" v="12437" actId="478"/>
          <ac:spMkLst>
            <pc:docMk/>
            <pc:sldMk cId="1613701641" sldId="344"/>
            <ac:spMk id="15" creationId="{ECD82618-F5BF-EEBE-63D2-4A6AF885AE23}"/>
          </ac:spMkLst>
        </pc:spChg>
        <pc:picChg chg="mod">
          <ac:chgData name="Kristin Vamenta" userId="607a747a-663e-474c-8fd2-10d9735a1fe0" providerId="ADAL" clId="{63541012-E0E5-4F53-B1E2-E316D51E7AB6}" dt="2023-01-24T19:58:06.112" v="13907" actId="962"/>
          <ac:picMkLst>
            <pc:docMk/>
            <pc:sldMk cId="1613701641" sldId="344"/>
            <ac:picMk id="12" creationId="{D7005951-6A4F-0AA1-96A0-9504F9507576}"/>
          </ac:picMkLst>
        </pc:picChg>
      </pc:sldChg>
      <pc:sldChg chg="addSp modSp add del mod ord chgLayout">
        <pc:chgData name="Kristin Vamenta" userId="607a747a-663e-474c-8fd2-10d9735a1fe0" providerId="ADAL" clId="{63541012-E0E5-4F53-B1E2-E316D51E7AB6}" dt="2023-01-23T14:47:32.773" v="687" actId="47"/>
        <pc:sldMkLst>
          <pc:docMk/>
          <pc:sldMk cId="2087216982" sldId="344"/>
        </pc:sldMkLst>
        <pc:spChg chg="mod ord">
          <ac:chgData name="Kristin Vamenta" userId="607a747a-663e-474c-8fd2-10d9735a1fe0" providerId="ADAL" clId="{63541012-E0E5-4F53-B1E2-E316D51E7AB6}" dt="2023-01-05T14:24:04.752" v="485" actId="700"/>
          <ac:spMkLst>
            <pc:docMk/>
            <pc:sldMk cId="2087216982" sldId="344"/>
            <ac:spMk id="2" creationId="{79A1BC60-F847-A48A-6E98-920DF8E795ED}"/>
          </ac:spMkLst>
        </pc:spChg>
        <pc:spChg chg="add mod ord">
          <ac:chgData name="Kristin Vamenta" userId="607a747a-663e-474c-8fd2-10d9735a1fe0" providerId="ADAL" clId="{63541012-E0E5-4F53-B1E2-E316D51E7AB6}" dt="2023-01-05T14:24:04.752" v="485" actId="700"/>
          <ac:spMkLst>
            <pc:docMk/>
            <pc:sldMk cId="2087216982" sldId="344"/>
            <ac:spMk id="3" creationId="{31C6364B-D3E6-E12B-3729-C5E79DFD57DA}"/>
          </ac:spMkLst>
        </pc:spChg>
        <pc:spChg chg="mod ord">
          <ac:chgData name="Kristin Vamenta" userId="607a747a-663e-474c-8fd2-10d9735a1fe0" providerId="ADAL" clId="{63541012-E0E5-4F53-B1E2-E316D51E7AB6}" dt="2023-01-05T14:24:04.752" v="485" actId="700"/>
          <ac:spMkLst>
            <pc:docMk/>
            <pc:sldMk cId="2087216982" sldId="344"/>
            <ac:spMk id="4" creationId="{7538C7D9-56F8-4834-A847-7126252457A7}"/>
          </ac:spMkLst>
        </pc:spChg>
      </pc:sldChg>
      <pc:sldChg chg="modSp add del modNotes">
        <pc:chgData name="Kristin Vamenta" userId="607a747a-663e-474c-8fd2-10d9735a1fe0" providerId="ADAL" clId="{63541012-E0E5-4F53-B1E2-E316D51E7AB6}" dt="2023-01-04T15:43:48.326" v="64" actId="47"/>
        <pc:sldMkLst>
          <pc:docMk/>
          <pc:sldMk cId="2102730902" sldId="344"/>
        </pc:sldMkLst>
        <pc:spChg chg="mod">
          <ac:chgData name="Kristin Vamenta" userId="607a747a-663e-474c-8fd2-10d9735a1fe0" providerId="ADAL" clId="{63541012-E0E5-4F53-B1E2-E316D51E7AB6}" dt="2023-01-04T15:43:29.274" v="60"/>
          <ac:spMkLst>
            <pc:docMk/>
            <pc:sldMk cId="2102730902" sldId="344"/>
            <ac:spMk id="10" creationId="{D376C6FF-CB81-2739-9F0B-51280C64FE28}"/>
          </ac:spMkLst>
        </pc:spChg>
        <pc:spChg chg="mod">
          <ac:chgData name="Kristin Vamenta" userId="607a747a-663e-474c-8fd2-10d9735a1fe0" providerId="ADAL" clId="{63541012-E0E5-4F53-B1E2-E316D51E7AB6}" dt="2023-01-04T15:43:29.274" v="60"/>
          <ac:spMkLst>
            <pc:docMk/>
            <pc:sldMk cId="2102730902" sldId="344"/>
            <ac:spMk id="11" creationId="{86BF17CA-94CF-146B-CBFD-8A79A611B1DB}"/>
          </ac:spMkLst>
        </pc:spChg>
        <pc:spChg chg="mod">
          <ac:chgData name="Kristin Vamenta" userId="607a747a-663e-474c-8fd2-10d9735a1fe0" providerId="ADAL" clId="{63541012-E0E5-4F53-B1E2-E316D51E7AB6}" dt="2023-01-04T15:43:29.274" v="60"/>
          <ac:spMkLst>
            <pc:docMk/>
            <pc:sldMk cId="2102730902" sldId="344"/>
            <ac:spMk id="12" creationId="{85041E5E-0D28-6C19-3A25-F8C6DF10A161}"/>
          </ac:spMkLst>
        </pc:spChg>
        <pc:spChg chg="mod">
          <ac:chgData name="Kristin Vamenta" userId="607a747a-663e-474c-8fd2-10d9735a1fe0" providerId="ADAL" clId="{63541012-E0E5-4F53-B1E2-E316D51E7AB6}" dt="2023-01-04T15:43:29.274" v="60"/>
          <ac:spMkLst>
            <pc:docMk/>
            <pc:sldMk cId="2102730902" sldId="344"/>
            <ac:spMk id="15" creationId="{5D2851F2-1D0A-9D35-28C3-74B275CFF5D1}"/>
          </ac:spMkLst>
        </pc:spChg>
        <pc:spChg chg="mod">
          <ac:chgData name="Kristin Vamenta" userId="607a747a-663e-474c-8fd2-10d9735a1fe0" providerId="ADAL" clId="{63541012-E0E5-4F53-B1E2-E316D51E7AB6}" dt="2023-01-04T15:43:29.274" v="60"/>
          <ac:spMkLst>
            <pc:docMk/>
            <pc:sldMk cId="2102730902" sldId="344"/>
            <ac:spMk id="16" creationId="{78FCCF14-251C-5791-1F12-FEFC15C6D919}"/>
          </ac:spMkLst>
        </pc:spChg>
        <pc:spChg chg="mod">
          <ac:chgData name="Kristin Vamenta" userId="607a747a-663e-474c-8fd2-10d9735a1fe0" providerId="ADAL" clId="{63541012-E0E5-4F53-B1E2-E316D51E7AB6}" dt="2023-01-04T15:43:29.274" v="60"/>
          <ac:spMkLst>
            <pc:docMk/>
            <pc:sldMk cId="2102730902" sldId="344"/>
            <ac:spMk id="17" creationId="{6729BEF4-58B0-7D26-11B1-8A4739B7A1A5}"/>
          </ac:spMkLst>
        </pc:spChg>
        <pc:spChg chg="mod">
          <ac:chgData name="Kristin Vamenta" userId="607a747a-663e-474c-8fd2-10d9735a1fe0" providerId="ADAL" clId="{63541012-E0E5-4F53-B1E2-E316D51E7AB6}" dt="2023-01-04T15:43:29.274" v="60"/>
          <ac:spMkLst>
            <pc:docMk/>
            <pc:sldMk cId="2102730902" sldId="344"/>
            <ac:spMk id="19" creationId="{3646837D-A814-DC13-F930-EC308009AF58}"/>
          </ac:spMkLst>
        </pc:spChg>
        <pc:spChg chg="mod">
          <ac:chgData name="Kristin Vamenta" userId="607a747a-663e-474c-8fd2-10d9735a1fe0" providerId="ADAL" clId="{63541012-E0E5-4F53-B1E2-E316D51E7AB6}" dt="2023-01-04T15:43:29.274" v="60"/>
          <ac:spMkLst>
            <pc:docMk/>
            <pc:sldMk cId="2102730902" sldId="344"/>
            <ac:spMk id="295" creationId="{00000000-0000-0000-0000-000000000000}"/>
          </ac:spMkLst>
        </pc:spChg>
        <pc:spChg chg="mod">
          <ac:chgData name="Kristin Vamenta" userId="607a747a-663e-474c-8fd2-10d9735a1fe0" providerId="ADAL" clId="{63541012-E0E5-4F53-B1E2-E316D51E7AB6}" dt="2023-01-04T15:43:29.274" v="60"/>
          <ac:spMkLst>
            <pc:docMk/>
            <pc:sldMk cId="2102730902" sldId="344"/>
            <ac:spMk id="296" creationId="{00000000-0000-0000-0000-000000000000}"/>
          </ac:spMkLst>
        </pc:spChg>
        <pc:grpChg chg="mod">
          <ac:chgData name="Kristin Vamenta" userId="607a747a-663e-474c-8fd2-10d9735a1fe0" providerId="ADAL" clId="{63541012-E0E5-4F53-B1E2-E316D51E7AB6}" dt="2023-01-04T15:43:29.274" v="60"/>
          <ac:grpSpMkLst>
            <pc:docMk/>
            <pc:sldMk cId="2102730902" sldId="344"/>
            <ac:grpSpMk id="3" creationId="{C80DC384-4882-A82D-14DC-A110B9E2252E}"/>
          </ac:grpSpMkLst>
        </pc:grpChg>
        <pc:picChg chg="mod">
          <ac:chgData name="Kristin Vamenta" userId="607a747a-663e-474c-8fd2-10d9735a1fe0" providerId="ADAL" clId="{63541012-E0E5-4F53-B1E2-E316D51E7AB6}" dt="2023-01-04T15:43:29.274" v="60"/>
          <ac:picMkLst>
            <pc:docMk/>
            <pc:sldMk cId="2102730902" sldId="344"/>
            <ac:picMk id="7" creationId="{03811143-F0E1-EFB2-AEAF-C5E8B92A4ADF}"/>
          </ac:picMkLst>
        </pc:picChg>
        <pc:picChg chg="mod">
          <ac:chgData name="Kristin Vamenta" userId="607a747a-663e-474c-8fd2-10d9735a1fe0" providerId="ADAL" clId="{63541012-E0E5-4F53-B1E2-E316D51E7AB6}" dt="2023-01-04T15:43:29.274" v="60"/>
          <ac:picMkLst>
            <pc:docMk/>
            <pc:sldMk cId="2102730902" sldId="344"/>
            <ac:picMk id="8" creationId="{C2FF67DE-CD8D-5555-0CFF-BF42152AD7FB}"/>
          </ac:picMkLst>
        </pc:picChg>
        <pc:picChg chg="mod">
          <ac:chgData name="Kristin Vamenta" userId="607a747a-663e-474c-8fd2-10d9735a1fe0" providerId="ADAL" clId="{63541012-E0E5-4F53-B1E2-E316D51E7AB6}" dt="2023-01-04T15:43:29.274" v="60"/>
          <ac:picMkLst>
            <pc:docMk/>
            <pc:sldMk cId="2102730902" sldId="344"/>
            <ac:picMk id="9" creationId="{8E438D90-8084-6CE7-72C7-D9F40145879D}"/>
          </ac:picMkLst>
        </pc:picChg>
      </pc:sldChg>
      <pc:sldChg chg="delSp modSp add del mod ord modNotesTx">
        <pc:chgData name="Kristin Vamenta" userId="607a747a-663e-474c-8fd2-10d9735a1fe0" providerId="ADAL" clId="{63541012-E0E5-4F53-B1E2-E316D51E7AB6}" dt="2023-01-24T19:14:18.024" v="12457" actId="47"/>
        <pc:sldMkLst>
          <pc:docMk/>
          <pc:sldMk cId="910287387" sldId="345"/>
        </pc:sldMkLst>
        <pc:spChg chg="mod">
          <ac:chgData name="Kristin Vamenta" userId="607a747a-663e-474c-8fd2-10d9735a1fe0" providerId="ADAL" clId="{63541012-E0E5-4F53-B1E2-E316D51E7AB6}" dt="2023-01-24T15:35:19.309" v="6160"/>
          <ac:spMkLst>
            <pc:docMk/>
            <pc:sldMk cId="910287387" sldId="345"/>
            <ac:spMk id="3" creationId="{6BE26567-BE57-4E77-B655-37F88B01F89C}"/>
          </ac:spMkLst>
        </pc:spChg>
        <pc:spChg chg="mod">
          <ac:chgData name="Kristin Vamenta" userId="607a747a-663e-474c-8fd2-10d9735a1fe0" providerId="ADAL" clId="{63541012-E0E5-4F53-B1E2-E316D51E7AB6}" dt="2023-01-24T14:44:28.343" v="4197" actId="207"/>
          <ac:spMkLst>
            <pc:docMk/>
            <pc:sldMk cId="910287387" sldId="345"/>
            <ac:spMk id="5" creationId="{823219ED-F820-43D0-3357-90070A9ACE4A}"/>
          </ac:spMkLst>
        </pc:spChg>
        <pc:spChg chg="mod">
          <ac:chgData name="Kristin Vamenta" userId="607a747a-663e-474c-8fd2-10d9735a1fe0" providerId="ADAL" clId="{63541012-E0E5-4F53-B1E2-E316D51E7AB6}" dt="2023-01-24T15:59:05.933" v="6832" actId="20577"/>
          <ac:spMkLst>
            <pc:docMk/>
            <pc:sldMk cId="910287387" sldId="345"/>
            <ac:spMk id="6" creationId="{398CC1F3-6AED-E6BA-BD4F-F82FCA93F393}"/>
          </ac:spMkLst>
        </pc:spChg>
        <pc:spChg chg="del mod">
          <ac:chgData name="Kristin Vamenta" userId="607a747a-663e-474c-8fd2-10d9735a1fe0" providerId="ADAL" clId="{63541012-E0E5-4F53-B1E2-E316D51E7AB6}" dt="2023-01-24T14:41:32.732" v="3855" actId="478"/>
          <ac:spMkLst>
            <pc:docMk/>
            <pc:sldMk cId="910287387" sldId="345"/>
            <ac:spMk id="17" creationId="{C0A6ED3D-8EC9-C818-D386-E97429FC9097}"/>
          </ac:spMkLst>
        </pc:spChg>
        <pc:grpChg chg="mod">
          <ac:chgData name="Kristin Vamenta" userId="607a747a-663e-474c-8fd2-10d9735a1fe0" providerId="ADAL" clId="{63541012-E0E5-4F53-B1E2-E316D51E7AB6}" dt="2023-01-24T14:43:49.806" v="4145" actId="1036"/>
          <ac:grpSpMkLst>
            <pc:docMk/>
            <pc:sldMk cId="910287387" sldId="345"/>
            <ac:grpSpMk id="9" creationId="{49F0AB2B-1DAA-106E-C2CC-960B54898163}"/>
          </ac:grpSpMkLst>
        </pc:grpChg>
        <pc:grpChg chg="mod">
          <ac:chgData name="Kristin Vamenta" userId="607a747a-663e-474c-8fd2-10d9735a1fe0" providerId="ADAL" clId="{63541012-E0E5-4F53-B1E2-E316D51E7AB6}" dt="2023-01-24T14:43:49.806" v="4145" actId="1036"/>
          <ac:grpSpMkLst>
            <pc:docMk/>
            <pc:sldMk cId="910287387" sldId="345"/>
            <ac:grpSpMk id="10" creationId="{3B299ADC-CE63-A652-8530-C82751A868A6}"/>
          </ac:grpSpMkLst>
        </pc:grpChg>
      </pc:sldChg>
      <pc:sldChg chg="modSp add del modNotes">
        <pc:chgData name="Kristin Vamenta" userId="607a747a-663e-474c-8fd2-10d9735a1fe0" providerId="ADAL" clId="{63541012-E0E5-4F53-B1E2-E316D51E7AB6}" dt="2023-01-04T15:43:48.326" v="64" actId="47"/>
        <pc:sldMkLst>
          <pc:docMk/>
          <pc:sldMk cId="2087216982" sldId="345"/>
        </pc:sldMkLst>
        <pc:spChg chg="mod">
          <ac:chgData name="Kristin Vamenta" userId="607a747a-663e-474c-8fd2-10d9735a1fe0" providerId="ADAL" clId="{63541012-E0E5-4F53-B1E2-E316D51E7AB6}" dt="2023-01-04T15:43:29.274" v="60"/>
          <ac:spMkLst>
            <pc:docMk/>
            <pc:sldMk cId="2087216982" sldId="345"/>
            <ac:spMk id="4" creationId="{7538C7D9-56F8-4834-A847-7126252457A7}"/>
          </ac:spMkLst>
        </pc:spChg>
        <pc:picChg chg="mod">
          <ac:chgData name="Kristin Vamenta" userId="607a747a-663e-474c-8fd2-10d9735a1fe0" providerId="ADAL" clId="{63541012-E0E5-4F53-B1E2-E316D51E7AB6}" dt="2023-01-04T15:43:29.274" v="60"/>
          <ac:picMkLst>
            <pc:docMk/>
            <pc:sldMk cId="2087216982" sldId="345"/>
            <ac:picMk id="1026" creationId="{EA0DBBE0-5141-4745-AA30-3D002F3BD192}"/>
          </ac:picMkLst>
        </pc:picChg>
      </pc:sldChg>
      <pc:sldChg chg="new del">
        <pc:chgData name="Kristin Vamenta" userId="607a747a-663e-474c-8fd2-10d9735a1fe0" providerId="ADAL" clId="{63541012-E0E5-4F53-B1E2-E316D51E7AB6}" dt="2023-01-09T20:03:12.650" v="568" actId="47"/>
        <pc:sldMkLst>
          <pc:docMk/>
          <pc:sldMk cId="3573337019" sldId="345"/>
        </pc:sldMkLst>
      </pc:sldChg>
      <pc:sldChg chg="addSp delSp modSp add mod ord chgLayout modNotesTx">
        <pc:chgData name="Kristin Vamenta" userId="607a747a-663e-474c-8fd2-10d9735a1fe0" providerId="ADAL" clId="{63541012-E0E5-4F53-B1E2-E316D51E7AB6}" dt="2023-01-24T19:42:10.918" v="13508" actId="242"/>
        <pc:sldMkLst>
          <pc:docMk/>
          <pc:sldMk cId="3716882398" sldId="346"/>
        </pc:sldMkLst>
        <pc:spChg chg="mod ord">
          <ac:chgData name="Kristin Vamenta" userId="607a747a-663e-474c-8fd2-10d9735a1fe0" providerId="ADAL" clId="{63541012-E0E5-4F53-B1E2-E316D51E7AB6}" dt="2023-01-24T16:06:31.119" v="7103" actId="700"/>
          <ac:spMkLst>
            <pc:docMk/>
            <pc:sldMk cId="3716882398" sldId="346"/>
            <ac:spMk id="3" creationId="{6BE26567-BE57-4E77-B655-37F88B01F89C}"/>
          </ac:spMkLst>
        </pc:spChg>
        <pc:spChg chg="add mod ord">
          <ac:chgData name="Kristin Vamenta" userId="607a747a-663e-474c-8fd2-10d9735a1fe0" providerId="ADAL" clId="{63541012-E0E5-4F53-B1E2-E316D51E7AB6}" dt="2023-01-24T19:42:10.918" v="13508" actId="242"/>
          <ac:spMkLst>
            <pc:docMk/>
            <pc:sldMk cId="3716882398" sldId="346"/>
            <ac:spMk id="4" creationId="{FF55C7F0-00B9-193B-67B3-EC7958A00DA2}"/>
          </ac:spMkLst>
        </pc:spChg>
        <pc:spChg chg="del">
          <ac:chgData name="Kristin Vamenta" userId="607a747a-663e-474c-8fd2-10d9735a1fe0" providerId="ADAL" clId="{63541012-E0E5-4F53-B1E2-E316D51E7AB6}" dt="2023-01-24T16:06:24.763" v="7102" actId="478"/>
          <ac:spMkLst>
            <pc:docMk/>
            <pc:sldMk cId="3716882398" sldId="346"/>
            <ac:spMk id="5" creationId="{823219ED-F820-43D0-3357-90070A9ACE4A}"/>
          </ac:spMkLst>
        </pc:spChg>
        <pc:spChg chg="mod ord">
          <ac:chgData name="Kristin Vamenta" userId="607a747a-663e-474c-8fd2-10d9735a1fe0" providerId="ADAL" clId="{63541012-E0E5-4F53-B1E2-E316D51E7AB6}" dt="2023-01-24T16:06:31.119" v="7103" actId="700"/>
          <ac:spMkLst>
            <pc:docMk/>
            <pc:sldMk cId="3716882398" sldId="346"/>
            <ac:spMk id="6" creationId="{398CC1F3-6AED-E6BA-BD4F-F82FCA93F393}"/>
          </ac:spMkLst>
        </pc:spChg>
        <pc:grpChg chg="del">
          <ac:chgData name="Kristin Vamenta" userId="607a747a-663e-474c-8fd2-10d9735a1fe0" providerId="ADAL" clId="{63541012-E0E5-4F53-B1E2-E316D51E7AB6}" dt="2023-01-24T16:06:24.763" v="7102" actId="478"/>
          <ac:grpSpMkLst>
            <pc:docMk/>
            <pc:sldMk cId="3716882398" sldId="346"/>
            <ac:grpSpMk id="9" creationId="{49F0AB2B-1DAA-106E-C2CC-960B54898163}"/>
          </ac:grpSpMkLst>
        </pc:grpChg>
        <pc:grpChg chg="del">
          <ac:chgData name="Kristin Vamenta" userId="607a747a-663e-474c-8fd2-10d9735a1fe0" providerId="ADAL" clId="{63541012-E0E5-4F53-B1E2-E316D51E7AB6}" dt="2023-01-24T16:06:24.763" v="7102" actId="478"/>
          <ac:grpSpMkLst>
            <pc:docMk/>
            <pc:sldMk cId="3716882398" sldId="346"/>
            <ac:grpSpMk id="10" creationId="{3B299ADC-CE63-A652-8530-C82751A868A6}"/>
          </ac:grpSpMkLst>
        </pc:grpChg>
      </pc:sldChg>
      <pc:sldChg chg="addSp delSp modSp add mod ord setBg modClrScheme chgLayout">
        <pc:chgData name="Kristin Vamenta" userId="607a747a-663e-474c-8fd2-10d9735a1fe0" providerId="ADAL" clId="{63541012-E0E5-4F53-B1E2-E316D51E7AB6}" dt="2023-01-24T19:45:11.641" v="13601" actId="1035"/>
        <pc:sldMkLst>
          <pc:docMk/>
          <pc:sldMk cId="3960548628" sldId="383"/>
        </pc:sldMkLst>
        <pc:spChg chg="mod ord">
          <ac:chgData name="Kristin Vamenta" userId="607a747a-663e-474c-8fd2-10d9735a1fe0" providerId="ADAL" clId="{63541012-E0E5-4F53-B1E2-E316D51E7AB6}" dt="2023-01-24T16:47:28.114" v="9011" actId="700"/>
          <ac:spMkLst>
            <pc:docMk/>
            <pc:sldMk cId="3960548628" sldId="383"/>
            <ac:spMk id="2" creationId="{4D2DCFD1-1A36-C591-8794-623C480DA204}"/>
          </ac:spMkLst>
        </pc:spChg>
        <pc:spChg chg="mod ord">
          <ac:chgData name="Kristin Vamenta" userId="607a747a-663e-474c-8fd2-10d9735a1fe0" providerId="ADAL" clId="{63541012-E0E5-4F53-B1E2-E316D51E7AB6}" dt="2023-01-24T19:45:11.641" v="13601" actId="1035"/>
          <ac:spMkLst>
            <pc:docMk/>
            <pc:sldMk cId="3960548628" sldId="383"/>
            <ac:spMk id="3" creationId="{5934EB45-344F-2931-E2E6-B85C111794CE}"/>
          </ac:spMkLst>
        </pc:spChg>
        <pc:spChg chg="del">
          <ac:chgData name="Kristin Vamenta" userId="607a747a-663e-474c-8fd2-10d9735a1fe0" providerId="ADAL" clId="{63541012-E0E5-4F53-B1E2-E316D51E7AB6}" dt="2023-01-24T16:47:18.728" v="9010"/>
          <ac:spMkLst>
            <pc:docMk/>
            <pc:sldMk cId="3960548628" sldId="383"/>
            <ac:spMk id="4" creationId="{2728922F-1DD5-F91E-6713-FE2B2AFD41C9}"/>
          </ac:spMkLst>
        </pc:spChg>
        <pc:spChg chg="add del mod">
          <ac:chgData name="Kristin Vamenta" userId="607a747a-663e-474c-8fd2-10d9735a1fe0" providerId="ADAL" clId="{63541012-E0E5-4F53-B1E2-E316D51E7AB6}" dt="2023-01-24T16:47:18.728" v="9010"/>
          <ac:spMkLst>
            <pc:docMk/>
            <pc:sldMk cId="3960548628" sldId="383"/>
            <ac:spMk id="6" creationId="{D8AED234-9174-2046-FA5A-0383E05F157E}"/>
          </ac:spMkLst>
        </pc:spChg>
        <pc:spChg chg="add del mod">
          <ac:chgData name="Kristin Vamenta" userId="607a747a-663e-474c-8fd2-10d9735a1fe0" providerId="ADAL" clId="{63541012-E0E5-4F53-B1E2-E316D51E7AB6}" dt="2023-01-24T16:47:18.728" v="9010"/>
          <ac:spMkLst>
            <pc:docMk/>
            <pc:sldMk cId="3960548628" sldId="383"/>
            <ac:spMk id="7" creationId="{D85E6E54-6051-778E-6C6E-88BFFC0193E0}"/>
          </ac:spMkLst>
        </pc:spChg>
        <pc:spChg chg="add del mod ord">
          <ac:chgData name="Kristin Vamenta" userId="607a747a-663e-474c-8fd2-10d9735a1fe0" providerId="ADAL" clId="{63541012-E0E5-4F53-B1E2-E316D51E7AB6}" dt="2023-01-24T16:47:28.114" v="9011" actId="700"/>
          <ac:spMkLst>
            <pc:docMk/>
            <pc:sldMk cId="3960548628" sldId="383"/>
            <ac:spMk id="8" creationId="{F8EEDC29-F815-52AD-082B-B97C3DCC9E3C}"/>
          </ac:spMkLst>
        </pc:spChg>
        <pc:spChg chg="add del mod ord">
          <ac:chgData name="Kristin Vamenta" userId="607a747a-663e-474c-8fd2-10d9735a1fe0" providerId="ADAL" clId="{63541012-E0E5-4F53-B1E2-E316D51E7AB6}" dt="2023-01-24T16:49:00.214" v="9021" actId="478"/>
          <ac:spMkLst>
            <pc:docMk/>
            <pc:sldMk cId="3960548628" sldId="383"/>
            <ac:spMk id="9" creationId="{BC878870-C179-06ED-07EC-0920B44F6667}"/>
          </ac:spMkLst>
        </pc:spChg>
        <pc:graphicFrameChg chg="mod">
          <ac:chgData name="Kristin Vamenta" userId="607a747a-663e-474c-8fd2-10d9735a1fe0" providerId="ADAL" clId="{63541012-E0E5-4F53-B1E2-E316D51E7AB6}" dt="2023-01-24T19:45:11.641" v="13601" actId="1035"/>
          <ac:graphicFrameMkLst>
            <pc:docMk/>
            <pc:sldMk cId="3960548628" sldId="383"/>
            <ac:graphicFrameMk id="5" creationId="{C324B3BF-76C7-F836-5CD5-6BDBD48AE1BC}"/>
          </ac:graphicFrameMkLst>
        </pc:graphicFrameChg>
      </pc:sldChg>
      <pc:sldChg chg="delSp modSp add mod ord setBg delDesignElem">
        <pc:chgData name="Kristin Vamenta" userId="607a747a-663e-474c-8fd2-10d9735a1fe0" providerId="ADAL" clId="{63541012-E0E5-4F53-B1E2-E316D51E7AB6}" dt="2023-01-24T20:08:43.081" v="14099" actId="962"/>
        <pc:sldMkLst>
          <pc:docMk/>
          <pc:sldMk cId="4153232747" sldId="388"/>
        </pc:sldMkLst>
        <pc:spChg chg="mod">
          <ac:chgData name="Kristin Vamenta" userId="607a747a-663e-474c-8fd2-10d9735a1fe0" providerId="ADAL" clId="{63541012-E0E5-4F53-B1E2-E316D51E7AB6}" dt="2023-01-24T16:49:49.583" v="9026" actId="2711"/>
          <ac:spMkLst>
            <pc:docMk/>
            <pc:sldMk cId="4153232747" sldId="388"/>
            <ac:spMk id="2" creationId="{C2BAE02C-AA2B-75D1-A482-F4AC908DB34F}"/>
          </ac:spMkLst>
        </pc:spChg>
        <pc:spChg chg="mod">
          <ac:chgData name="Kristin Vamenta" userId="607a747a-663e-474c-8fd2-10d9735a1fe0" providerId="ADAL" clId="{63541012-E0E5-4F53-B1E2-E316D51E7AB6}" dt="2023-01-24T16:49:31.211" v="9024" actId="255"/>
          <ac:spMkLst>
            <pc:docMk/>
            <pc:sldMk cId="4153232747" sldId="388"/>
            <ac:spMk id="3" creationId="{C7A0208A-E752-984C-F58C-37B447A36963}"/>
          </ac:spMkLst>
        </pc:spChg>
        <pc:picChg chg="mod">
          <ac:chgData name="Kristin Vamenta" userId="607a747a-663e-474c-8fd2-10d9735a1fe0" providerId="ADAL" clId="{63541012-E0E5-4F53-B1E2-E316D51E7AB6}" dt="2023-01-24T20:08:43.081" v="14099" actId="962"/>
          <ac:picMkLst>
            <pc:docMk/>
            <pc:sldMk cId="4153232747" sldId="388"/>
            <ac:picMk id="18" creationId="{20D14D4C-BB3B-A10B-A91F-A5E97F033758}"/>
          </ac:picMkLst>
        </pc:picChg>
        <pc:cxnChg chg="del">
          <ac:chgData name="Kristin Vamenta" userId="607a747a-663e-474c-8fd2-10d9735a1fe0" providerId="ADAL" clId="{63541012-E0E5-4F53-B1E2-E316D51E7AB6}" dt="2023-01-24T16:45:55.923" v="8998"/>
          <ac:cxnSpMkLst>
            <pc:docMk/>
            <pc:sldMk cId="4153232747" sldId="388"/>
            <ac:cxnSpMk id="19" creationId="{A7F400EE-A8A5-48AF-B4D6-291B52C6F0B0}"/>
          </ac:cxnSpMkLst>
        </pc:cxnChg>
      </pc:sldChg>
      <pc:sldChg chg="modSp add mod">
        <pc:chgData name="Kristin Vamenta" userId="607a747a-663e-474c-8fd2-10d9735a1fe0" providerId="ADAL" clId="{63541012-E0E5-4F53-B1E2-E316D51E7AB6}" dt="2023-01-24T19:43:25.657" v="13528" actId="255"/>
        <pc:sldMkLst>
          <pc:docMk/>
          <pc:sldMk cId="1064640561" sldId="389"/>
        </pc:sldMkLst>
        <pc:spChg chg="mod">
          <ac:chgData name="Kristin Vamenta" userId="607a747a-663e-474c-8fd2-10d9735a1fe0" providerId="ADAL" clId="{63541012-E0E5-4F53-B1E2-E316D51E7AB6}" dt="2023-01-24T19:43:25.657" v="13528" actId="255"/>
          <ac:spMkLst>
            <pc:docMk/>
            <pc:sldMk cId="1064640561" sldId="389"/>
            <ac:spMk id="2" creationId="{2FA3F138-D3F7-4847-849A-9E0EED96D8C6}"/>
          </ac:spMkLst>
        </pc:spChg>
        <pc:spChg chg="mod">
          <ac:chgData name="Kristin Vamenta" userId="607a747a-663e-474c-8fd2-10d9735a1fe0" providerId="ADAL" clId="{63541012-E0E5-4F53-B1E2-E316D51E7AB6}" dt="2023-01-24T16:52:35.365" v="9129" actId="20577"/>
          <ac:spMkLst>
            <pc:docMk/>
            <pc:sldMk cId="1064640561" sldId="389"/>
            <ac:spMk id="3" creationId="{B1C8E4C9-9545-4439-99B1-8B95E45F7D1C}"/>
          </ac:spMkLst>
        </pc:spChg>
      </pc:sldChg>
      <pc:sldChg chg="addSp delSp modSp new del">
        <pc:chgData name="Kristin Vamenta" userId="607a747a-663e-474c-8fd2-10d9735a1fe0" providerId="ADAL" clId="{63541012-E0E5-4F53-B1E2-E316D51E7AB6}" dt="2023-01-24T16:49:17.421" v="9023" actId="47"/>
        <pc:sldMkLst>
          <pc:docMk/>
          <pc:sldMk cId="1527241881" sldId="389"/>
        </pc:sldMkLst>
        <pc:spChg chg="add mod">
          <ac:chgData name="Kristin Vamenta" userId="607a747a-663e-474c-8fd2-10d9735a1fe0" providerId="ADAL" clId="{63541012-E0E5-4F53-B1E2-E316D51E7AB6}" dt="2023-01-24T16:46:56.946" v="9006"/>
          <ac:spMkLst>
            <pc:docMk/>
            <pc:sldMk cId="1527241881" sldId="389"/>
            <ac:spMk id="4" creationId="{751B15D5-038B-E08A-1252-FDA3DD68B72C}"/>
          </ac:spMkLst>
        </pc:spChg>
        <pc:spChg chg="add mod">
          <ac:chgData name="Kristin Vamenta" userId="607a747a-663e-474c-8fd2-10d9735a1fe0" providerId="ADAL" clId="{63541012-E0E5-4F53-B1E2-E316D51E7AB6}" dt="2023-01-24T16:46:56.946" v="9006"/>
          <ac:spMkLst>
            <pc:docMk/>
            <pc:sldMk cId="1527241881" sldId="389"/>
            <ac:spMk id="5" creationId="{E7B94FCC-C3D6-2E5F-1026-BAF734772532}"/>
          </ac:spMkLst>
        </pc:spChg>
        <pc:grpChg chg="add mod">
          <ac:chgData name="Kristin Vamenta" userId="607a747a-663e-474c-8fd2-10d9735a1fe0" providerId="ADAL" clId="{63541012-E0E5-4F53-B1E2-E316D51E7AB6}" dt="2023-01-24T16:46:56.946" v="9006"/>
          <ac:grpSpMkLst>
            <pc:docMk/>
            <pc:sldMk cId="1527241881" sldId="389"/>
            <ac:grpSpMk id="3" creationId="{E7F10BB6-08B0-DFFE-275F-393908A44F46}"/>
          </ac:grpSpMkLst>
        </pc:grpChg>
        <pc:graphicFrameChg chg="add del mod">
          <ac:chgData name="Kristin Vamenta" userId="607a747a-663e-474c-8fd2-10d9735a1fe0" providerId="ADAL" clId="{63541012-E0E5-4F53-B1E2-E316D51E7AB6}" dt="2023-01-24T16:47:04.566" v="9008"/>
          <ac:graphicFrameMkLst>
            <pc:docMk/>
            <pc:sldMk cId="1527241881" sldId="389"/>
            <ac:graphicFrameMk id="6" creationId="{5B778B1B-2273-5001-DAF0-8EA54202C644}"/>
          </ac:graphicFrameMkLst>
        </pc:graphicFrameChg>
      </pc:sldChg>
      <pc:sldChg chg="addSp delSp modSp add mod modNotesTx">
        <pc:chgData name="Kristin Vamenta" userId="607a747a-663e-474c-8fd2-10d9735a1fe0" providerId="ADAL" clId="{63541012-E0E5-4F53-B1E2-E316D51E7AB6}" dt="2023-01-24T19:24:29.493" v="12955" actId="20577"/>
        <pc:sldMkLst>
          <pc:docMk/>
          <pc:sldMk cId="3307135079" sldId="390"/>
        </pc:sldMkLst>
        <pc:spChg chg="mod">
          <ac:chgData name="Kristin Vamenta" userId="607a747a-663e-474c-8fd2-10d9735a1fe0" providerId="ADAL" clId="{63541012-E0E5-4F53-B1E2-E316D51E7AB6}" dt="2023-01-24T17:23:37.531" v="11242" actId="20577"/>
          <ac:spMkLst>
            <pc:docMk/>
            <pc:sldMk cId="3307135079" sldId="390"/>
            <ac:spMk id="2" creationId="{00000000-0000-0000-0000-000000000000}"/>
          </ac:spMkLst>
        </pc:spChg>
        <pc:spChg chg="mod">
          <ac:chgData name="Kristin Vamenta" userId="607a747a-663e-474c-8fd2-10d9735a1fe0" providerId="ADAL" clId="{63541012-E0E5-4F53-B1E2-E316D51E7AB6}" dt="2023-01-24T19:24:29.493" v="12955" actId="20577"/>
          <ac:spMkLst>
            <pc:docMk/>
            <pc:sldMk cId="3307135079" sldId="390"/>
            <ac:spMk id="3" creationId="{00000000-0000-0000-0000-000000000000}"/>
          </ac:spMkLst>
        </pc:spChg>
        <pc:spChg chg="add del mod">
          <ac:chgData name="Kristin Vamenta" userId="607a747a-663e-474c-8fd2-10d9735a1fe0" providerId="ADAL" clId="{63541012-E0E5-4F53-B1E2-E316D51E7AB6}" dt="2023-01-24T17:23:58.783" v="11268"/>
          <ac:spMkLst>
            <pc:docMk/>
            <pc:sldMk cId="3307135079" sldId="390"/>
            <ac:spMk id="7" creationId="{7E19A4D9-D06C-2B49-FDDD-BF6CB26099C9}"/>
          </ac:spMkLst>
        </pc:spChg>
        <pc:spChg chg="add mod">
          <ac:chgData name="Kristin Vamenta" userId="607a747a-663e-474c-8fd2-10d9735a1fe0" providerId="ADAL" clId="{63541012-E0E5-4F53-B1E2-E316D51E7AB6}" dt="2023-01-24T19:18:18.236" v="12841" actId="20577"/>
          <ac:spMkLst>
            <pc:docMk/>
            <pc:sldMk cId="3307135079" sldId="390"/>
            <ac:spMk id="8" creationId="{045ADD19-D466-4851-6D9D-05E40E293549}"/>
          </ac:spMkLst>
        </pc:spChg>
        <pc:graphicFrameChg chg="add del mod">
          <ac:chgData name="Kristin Vamenta" userId="607a747a-663e-474c-8fd2-10d9735a1fe0" providerId="ADAL" clId="{63541012-E0E5-4F53-B1E2-E316D51E7AB6}" dt="2023-01-24T17:18:50.225" v="11032"/>
          <ac:graphicFrameMkLst>
            <pc:docMk/>
            <pc:sldMk cId="3307135079" sldId="390"/>
            <ac:graphicFrameMk id="5" creationId="{76C76A7D-9751-F469-56D3-89D5C079BEF1}"/>
          </ac:graphicFrameMkLst>
        </pc:graphicFrameChg>
      </pc:sldChg>
      <pc:sldChg chg="add del addCm delCm">
        <pc:chgData name="Kristin Vamenta" userId="607a747a-663e-474c-8fd2-10d9735a1fe0" providerId="ADAL" clId="{63541012-E0E5-4F53-B1E2-E316D51E7AB6}" dt="2023-01-24T19:03:05.636" v="12365" actId="47"/>
        <pc:sldMkLst>
          <pc:docMk/>
          <pc:sldMk cId="690174895" sldId="391"/>
        </pc:sldMkLst>
        <pc:extLst>
          <p:ext xmlns:p="http://schemas.openxmlformats.org/presentationml/2006/main" uri="{D6D511B9-2390-475A-947B-AFAB55BFBCF1}">
            <pc226:cmChg xmlns:pc226="http://schemas.microsoft.com/office/powerpoint/2022/06/main/command" chg="add del">
              <pc226:chgData name="Kristin Vamenta" userId="607a747a-663e-474c-8fd2-10d9735a1fe0" providerId="ADAL" clId="{63541012-E0E5-4F53-B1E2-E316D51E7AB6}" dt="2023-01-24T19:02:50.217" v="12360"/>
              <pc2:cmMkLst xmlns:pc2="http://schemas.microsoft.com/office/powerpoint/2019/9/main/command">
                <pc:docMk/>
                <pc:sldMk cId="690174895" sldId="391"/>
                <pc2:cmMk id="{0E9D6277-C721-402A-BEB9-599448AEAEC4}"/>
              </pc2:cmMkLst>
            </pc226:cmChg>
          </p:ext>
        </pc:extLst>
      </pc:sldChg>
      <pc:sldChg chg="add del">
        <pc:chgData name="Kristin Vamenta" userId="607a747a-663e-474c-8fd2-10d9735a1fe0" providerId="ADAL" clId="{63541012-E0E5-4F53-B1E2-E316D51E7AB6}" dt="2023-02-02T01:35:04.872" v="14102" actId="47"/>
        <pc:sldMkLst>
          <pc:docMk/>
          <pc:sldMk cId="1509782367" sldId="391"/>
        </pc:sldMkLst>
      </pc:sldChg>
      <pc:sldChg chg="addSp delSp modSp add mod">
        <pc:chgData name="Kristin Vamenta" userId="607a747a-663e-474c-8fd2-10d9735a1fe0" providerId="ADAL" clId="{63541012-E0E5-4F53-B1E2-E316D51E7AB6}" dt="2023-02-02T01:42:57.290" v="14235" actId="1076"/>
        <pc:sldMkLst>
          <pc:docMk/>
          <pc:sldMk cId="3828154235" sldId="391"/>
        </pc:sldMkLst>
        <pc:spChg chg="mod">
          <ac:chgData name="Kristin Vamenta" userId="607a747a-663e-474c-8fd2-10d9735a1fe0" providerId="ADAL" clId="{63541012-E0E5-4F53-B1E2-E316D51E7AB6}" dt="2023-02-02T01:39:11.465" v="14230" actId="20577"/>
          <ac:spMkLst>
            <pc:docMk/>
            <pc:sldMk cId="3828154235" sldId="391"/>
            <ac:spMk id="2" creationId="{58B9924B-BB4C-4A30-9B7B-72EA910A00EF}"/>
          </ac:spMkLst>
        </pc:spChg>
        <pc:picChg chg="add del">
          <ac:chgData name="Kristin Vamenta" userId="607a747a-663e-474c-8fd2-10d9735a1fe0" providerId="ADAL" clId="{63541012-E0E5-4F53-B1E2-E316D51E7AB6}" dt="2023-02-02T01:42:50.305" v="14234" actId="478"/>
          <ac:picMkLst>
            <pc:docMk/>
            <pc:sldMk cId="3828154235" sldId="391"/>
            <ac:picMk id="5" creationId="{2315914E-6638-F396-E0F1-B39D0D68978E}"/>
          </ac:picMkLst>
        </pc:picChg>
        <pc:picChg chg="add mod">
          <ac:chgData name="Kristin Vamenta" userId="607a747a-663e-474c-8fd2-10d9735a1fe0" providerId="ADAL" clId="{63541012-E0E5-4F53-B1E2-E316D51E7AB6}" dt="2023-02-02T01:42:57.290" v="14235" actId="1076"/>
          <ac:picMkLst>
            <pc:docMk/>
            <pc:sldMk cId="3828154235" sldId="391"/>
            <ac:picMk id="6" creationId="{6000A5BE-D6D9-89B2-3DBB-F311DC87C52A}"/>
          </ac:picMkLst>
        </pc:picChg>
      </pc:sldChg>
      <pc:sldMasterChg chg="modSp del delSldLayout modSldLayout">
        <pc:chgData name="Kristin Vamenta" userId="607a747a-663e-474c-8fd2-10d9735a1fe0" providerId="ADAL" clId="{63541012-E0E5-4F53-B1E2-E316D51E7AB6}" dt="2023-01-05T14:24:04.752" v="485" actId="700"/>
        <pc:sldMasterMkLst>
          <pc:docMk/>
          <pc:sldMasterMk cId="0" sldId="2147483681"/>
        </pc:sldMasterMkLst>
        <pc:spChg chg="mod">
          <ac:chgData name="Kristin Vamenta" userId="607a747a-663e-474c-8fd2-10d9735a1fe0" providerId="ADAL" clId="{63541012-E0E5-4F53-B1E2-E316D51E7AB6}" dt="2023-01-04T15:43:29.274" v="60"/>
          <ac:spMkLst>
            <pc:docMk/>
            <pc:sldMasterMk cId="0" sldId="2147483681"/>
            <ac:spMk id="3" creationId="{00000000-0000-0000-0000-000000000000}"/>
          </ac:spMkLst>
        </pc:spChg>
        <pc:spChg chg="mod">
          <ac:chgData name="Kristin Vamenta" userId="607a747a-663e-474c-8fd2-10d9735a1fe0" providerId="ADAL" clId="{63541012-E0E5-4F53-B1E2-E316D51E7AB6}" dt="2023-01-04T15:43:29.274" v="60"/>
          <ac:spMkLst>
            <pc:docMk/>
            <pc:sldMasterMk cId="0" sldId="2147483681"/>
            <ac:spMk id="7" creationId="{00000000-0000-0000-0000-000000000000}"/>
          </ac:spMkLst>
        </pc:spChg>
        <pc:spChg chg="mod">
          <ac:chgData name="Kristin Vamenta" userId="607a747a-663e-474c-8fd2-10d9735a1fe0" providerId="ADAL" clId="{63541012-E0E5-4F53-B1E2-E316D51E7AB6}" dt="2023-01-04T15:43:29.274" v="60"/>
          <ac:spMkLst>
            <pc:docMk/>
            <pc:sldMasterMk cId="0" sldId="2147483681"/>
            <ac:spMk id="9" creationId="{00000000-0000-0000-0000-000000000000}"/>
          </ac:spMkLst>
        </pc:spChg>
        <pc:spChg chg="mod">
          <ac:chgData name="Kristin Vamenta" userId="607a747a-663e-474c-8fd2-10d9735a1fe0" providerId="ADAL" clId="{63541012-E0E5-4F53-B1E2-E316D51E7AB6}" dt="2023-01-04T15:43:29.274" v="60"/>
          <ac:spMkLst>
            <pc:docMk/>
            <pc:sldMasterMk cId="0" sldId="2147483681"/>
            <ac:spMk id="10" creationId="{00000000-0000-0000-0000-000000000000}"/>
          </ac:spMkLst>
        </pc:spChg>
        <pc:spChg chg="mod">
          <ac:chgData name="Kristin Vamenta" userId="607a747a-663e-474c-8fd2-10d9735a1fe0" providerId="ADAL" clId="{63541012-E0E5-4F53-B1E2-E316D51E7AB6}" dt="2023-01-04T15:43:29.274" v="60"/>
          <ac:spMkLst>
            <pc:docMk/>
            <pc:sldMasterMk cId="0" sldId="2147483681"/>
            <ac:spMk id="11" creationId="{00000000-0000-0000-0000-000000000000}"/>
          </ac:spMkLst>
        </pc:spChg>
        <pc:spChg chg="mod">
          <ac:chgData name="Kristin Vamenta" userId="607a747a-663e-474c-8fd2-10d9735a1fe0" providerId="ADAL" clId="{63541012-E0E5-4F53-B1E2-E316D51E7AB6}" dt="2023-01-04T15:43:29.274" v="60"/>
          <ac:spMkLst>
            <pc:docMk/>
            <pc:sldMasterMk cId="0" sldId="2147483681"/>
            <ac:spMk id="12" creationId="{00000000-0000-0000-0000-000000000000}"/>
          </ac:spMkLst>
        </pc:spChg>
        <pc:spChg chg="mod">
          <ac:chgData name="Kristin Vamenta" userId="607a747a-663e-474c-8fd2-10d9735a1fe0" providerId="ADAL" clId="{63541012-E0E5-4F53-B1E2-E316D51E7AB6}" dt="2023-01-04T15:43:29.274" v="60"/>
          <ac:spMkLst>
            <pc:docMk/>
            <pc:sldMasterMk cId="0" sldId="2147483681"/>
            <ac:spMk id="14" creationId="{00000000-0000-0000-0000-000000000000}"/>
          </ac:spMkLst>
        </pc:spChg>
        <pc:spChg chg="mod">
          <ac:chgData name="Kristin Vamenta" userId="607a747a-663e-474c-8fd2-10d9735a1fe0" providerId="ADAL" clId="{63541012-E0E5-4F53-B1E2-E316D51E7AB6}" dt="2023-01-04T15:43:29.274" v="60"/>
          <ac:spMkLst>
            <pc:docMk/>
            <pc:sldMasterMk cId="0" sldId="2147483681"/>
            <ac:spMk id="16" creationId="{00000000-0000-0000-0000-000000000000}"/>
          </ac:spMkLst>
        </pc:spChg>
        <pc:spChg chg="mod">
          <ac:chgData name="Kristin Vamenta" userId="607a747a-663e-474c-8fd2-10d9735a1fe0" providerId="ADAL" clId="{63541012-E0E5-4F53-B1E2-E316D51E7AB6}" dt="2023-01-04T15:43:29.274" v="60"/>
          <ac:spMkLst>
            <pc:docMk/>
            <pc:sldMasterMk cId="0" sldId="2147483681"/>
            <ac:spMk id="22" creationId="{00000000-0000-0000-0000-000000000000}"/>
          </ac:spMkLst>
        </pc:spChg>
        <pc:spChg chg="mod">
          <ac:chgData name="Kristin Vamenta" userId="607a747a-663e-474c-8fd2-10d9735a1fe0" providerId="ADAL" clId="{63541012-E0E5-4F53-B1E2-E316D51E7AB6}" dt="2023-01-04T15:43:29.274" v="60"/>
          <ac:spMkLst>
            <pc:docMk/>
            <pc:sldMasterMk cId="0" sldId="2147483681"/>
            <ac:spMk id="23" creationId="{00000000-0000-0000-0000-000000000000}"/>
          </ac:spMkLst>
        </pc:spChg>
        <pc:spChg chg="mod">
          <ac:chgData name="Kristin Vamenta" userId="607a747a-663e-474c-8fd2-10d9735a1fe0" providerId="ADAL" clId="{63541012-E0E5-4F53-B1E2-E316D51E7AB6}" dt="2023-01-04T15:43:29.274" v="60"/>
          <ac:spMkLst>
            <pc:docMk/>
            <pc:sldMasterMk cId="0" sldId="2147483681"/>
            <ac:spMk id="1028" creationId="{00000000-0000-0000-0000-000000000000}"/>
          </ac:spMkLst>
        </pc:spChg>
        <pc:sldLayoutChg chg="modSp del">
          <pc:chgData name="Kristin Vamenta" userId="607a747a-663e-474c-8fd2-10d9735a1fe0" providerId="ADAL" clId="{63541012-E0E5-4F53-B1E2-E316D51E7AB6}" dt="2023-01-05T14:24:04.752" v="485" actId="700"/>
          <pc:sldLayoutMkLst>
            <pc:docMk/>
            <pc:sldMasterMk cId="0" sldId="2147483681"/>
            <pc:sldLayoutMk cId="0" sldId="2147483682"/>
          </pc:sldLayoutMkLst>
          <pc:spChg chg="mod">
            <ac:chgData name="Kristin Vamenta" userId="607a747a-663e-474c-8fd2-10d9735a1fe0" providerId="ADAL" clId="{63541012-E0E5-4F53-B1E2-E316D51E7AB6}" dt="2023-01-04T15:43:29.274" v="60"/>
            <ac:spMkLst>
              <pc:docMk/>
              <pc:sldMasterMk cId="0" sldId="2147483681"/>
              <pc:sldLayoutMk cId="0" sldId="2147483682"/>
              <ac:spMk id="4"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82"/>
              <ac:spMk id="5"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82"/>
              <ac:spMk id="6"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82"/>
              <ac:spMk id="7"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82"/>
              <ac:spMk id="8"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82"/>
              <ac:spMk id="9"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82"/>
              <ac:spMk id="10"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82"/>
              <ac:spMk id="11"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82"/>
              <ac:spMk id="12"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82"/>
              <ac:spMk id="13"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82"/>
              <ac:spMk id="14"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82"/>
              <ac:spMk id="15"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82"/>
              <ac:spMk id="16"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82"/>
              <ac:spMk id="17"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82"/>
              <ac:spMk id="18"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82"/>
              <ac:spMk id="19"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82"/>
              <ac:spMk id="20"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82"/>
              <ac:spMk id="21"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82"/>
              <ac:spMk id="22"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82"/>
              <ac:spMk id="23"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82"/>
              <ac:spMk id="24" creationId="{00000000-0000-0000-0000-000000000000}"/>
            </ac:spMkLst>
          </pc:spChg>
        </pc:sldLayoutChg>
        <pc:sldLayoutChg chg="modSp del">
          <pc:chgData name="Kristin Vamenta" userId="607a747a-663e-474c-8fd2-10d9735a1fe0" providerId="ADAL" clId="{63541012-E0E5-4F53-B1E2-E316D51E7AB6}" dt="2023-01-05T14:24:04.752" v="485" actId="700"/>
          <pc:sldLayoutMkLst>
            <pc:docMk/>
            <pc:sldMasterMk cId="0" sldId="2147483681"/>
            <pc:sldLayoutMk cId="0" sldId="2147483683"/>
          </pc:sldLayoutMkLst>
          <pc:spChg chg="mod">
            <ac:chgData name="Kristin Vamenta" userId="607a747a-663e-474c-8fd2-10d9735a1fe0" providerId="ADAL" clId="{63541012-E0E5-4F53-B1E2-E316D51E7AB6}" dt="2023-01-04T15:43:29.274" v="60"/>
            <ac:spMkLst>
              <pc:docMk/>
              <pc:sldMasterMk cId="0" sldId="2147483681"/>
              <pc:sldLayoutMk cId="0" sldId="2147483683"/>
              <ac:spMk id="8" creationId="{00000000-0000-0000-0000-000000000000}"/>
            </ac:spMkLst>
          </pc:spChg>
        </pc:sldLayoutChg>
        <pc:sldLayoutChg chg="modSp del">
          <pc:chgData name="Kristin Vamenta" userId="607a747a-663e-474c-8fd2-10d9735a1fe0" providerId="ADAL" clId="{63541012-E0E5-4F53-B1E2-E316D51E7AB6}" dt="2023-01-05T14:24:04.752" v="485" actId="700"/>
          <pc:sldLayoutMkLst>
            <pc:docMk/>
            <pc:sldMasterMk cId="0" sldId="2147483681"/>
            <pc:sldLayoutMk cId="0" sldId="2147483684"/>
          </pc:sldLayoutMkLst>
          <pc:spChg chg="mod">
            <ac:chgData name="Kristin Vamenta" userId="607a747a-663e-474c-8fd2-10d9735a1fe0" providerId="ADAL" clId="{63541012-E0E5-4F53-B1E2-E316D51E7AB6}" dt="2023-01-04T15:43:29.274" v="60"/>
            <ac:spMkLst>
              <pc:docMk/>
              <pc:sldMasterMk cId="0" sldId="2147483681"/>
              <pc:sldLayoutMk cId="0" sldId="2147483684"/>
              <ac:spMk id="2"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84"/>
              <ac:spMk id="3"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84"/>
              <ac:spMk id="4"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84"/>
              <ac:spMk id="5"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84"/>
              <ac:spMk id="6"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84"/>
              <ac:spMk id="7"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84"/>
              <ac:spMk id="8"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84"/>
              <ac:spMk id="9"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84"/>
              <ac:spMk id="10"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84"/>
              <ac:spMk id="11"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84"/>
              <ac:spMk id="12"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84"/>
              <ac:spMk id="13"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84"/>
              <ac:spMk id="14"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84"/>
              <ac:spMk id="15"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84"/>
              <ac:spMk id="16"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84"/>
              <ac:spMk id="17"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84"/>
              <ac:spMk id="18"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84"/>
              <ac:spMk id="19"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84"/>
              <ac:spMk id="20"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84"/>
              <ac:spMk id="21"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84"/>
              <ac:spMk id="22" creationId="{00000000-0000-0000-0000-000000000000}"/>
            </ac:spMkLst>
          </pc:spChg>
        </pc:sldLayoutChg>
        <pc:sldLayoutChg chg="modSp del">
          <pc:chgData name="Kristin Vamenta" userId="607a747a-663e-474c-8fd2-10d9735a1fe0" providerId="ADAL" clId="{63541012-E0E5-4F53-B1E2-E316D51E7AB6}" dt="2023-01-05T14:24:04.752" v="485" actId="700"/>
          <pc:sldLayoutMkLst>
            <pc:docMk/>
            <pc:sldMasterMk cId="0" sldId="2147483681"/>
            <pc:sldLayoutMk cId="0" sldId="2147483685"/>
          </pc:sldLayoutMkLst>
          <pc:spChg chg="mod">
            <ac:chgData name="Kristin Vamenta" userId="607a747a-663e-474c-8fd2-10d9735a1fe0" providerId="ADAL" clId="{63541012-E0E5-4F53-B1E2-E316D51E7AB6}" dt="2023-01-04T15:43:29.274" v="60"/>
            <ac:spMkLst>
              <pc:docMk/>
              <pc:sldMasterMk cId="0" sldId="2147483681"/>
              <pc:sldLayoutMk cId="0" sldId="2147483685"/>
              <ac:spMk id="9"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85"/>
              <ac:spMk id="11" creationId="{00000000-0000-0000-0000-000000000000}"/>
            </ac:spMkLst>
          </pc:spChg>
        </pc:sldLayoutChg>
        <pc:sldLayoutChg chg="modSp del">
          <pc:chgData name="Kristin Vamenta" userId="607a747a-663e-474c-8fd2-10d9735a1fe0" providerId="ADAL" clId="{63541012-E0E5-4F53-B1E2-E316D51E7AB6}" dt="2023-01-05T14:24:04.752" v="485" actId="700"/>
          <pc:sldLayoutMkLst>
            <pc:docMk/>
            <pc:sldMasterMk cId="0" sldId="2147483681"/>
            <pc:sldLayoutMk cId="0" sldId="2147483686"/>
          </pc:sldLayoutMkLst>
          <pc:spChg chg="mod">
            <ac:chgData name="Kristin Vamenta" userId="607a747a-663e-474c-8fd2-10d9735a1fe0" providerId="ADAL" clId="{63541012-E0E5-4F53-B1E2-E316D51E7AB6}" dt="2023-01-04T15:43:29.274" v="60"/>
            <ac:spMkLst>
              <pc:docMk/>
              <pc:sldMasterMk cId="0" sldId="2147483681"/>
              <pc:sldLayoutMk cId="0" sldId="2147483686"/>
              <ac:spMk id="2"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86"/>
              <ac:spMk id="11"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86"/>
              <ac:spMk id="12"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86"/>
              <ac:spMk id="13"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86"/>
              <ac:spMk id="14" creationId="{00000000-0000-0000-0000-000000000000}"/>
            </ac:spMkLst>
          </pc:spChg>
        </pc:sldLayoutChg>
        <pc:sldLayoutChg chg="del">
          <pc:chgData name="Kristin Vamenta" userId="607a747a-663e-474c-8fd2-10d9735a1fe0" providerId="ADAL" clId="{63541012-E0E5-4F53-B1E2-E316D51E7AB6}" dt="2023-01-05T14:24:04.752" v="485" actId="700"/>
          <pc:sldLayoutMkLst>
            <pc:docMk/>
            <pc:sldMasterMk cId="0" sldId="2147483681"/>
            <pc:sldLayoutMk cId="0" sldId="2147483687"/>
          </pc:sldLayoutMkLst>
        </pc:sldLayoutChg>
        <pc:sldLayoutChg chg="del">
          <pc:chgData name="Kristin Vamenta" userId="607a747a-663e-474c-8fd2-10d9735a1fe0" providerId="ADAL" clId="{63541012-E0E5-4F53-B1E2-E316D51E7AB6}" dt="2023-01-05T14:24:04.752" v="485" actId="700"/>
          <pc:sldLayoutMkLst>
            <pc:docMk/>
            <pc:sldMasterMk cId="0" sldId="2147483681"/>
            <pc:sldLayoutMk cId="0" sldId="2147483688"/>
          </pc:sldLayoutMkLst>
        </pc:sldLayoutChg>
        <pc:sldLayoutChg chg="modSp del">
          <pc:chgData name="Kristin Vamenta" userId="607a747a-663e-474c-8fd2-10d9735a1fe0" providerId="ADAL" clId="{63541012-E0E5-4F53-B1E2-E316D51E7AB6}" dt="2023-01-05T14:24:04.752" v="485" actId="700"/>
          <pc:sldLayoutMkLst>
            <pc:docMk/>
            <pc:sldMasterMk cId="0" sldId="2147483681"/>
            <pc:sldLayoutMk cId="0" sldId="2147483689"/>
          </pc:sldLayoutMkLst>
          <pc:spChg chg="mod">
            <ac:chgData name="Kristin Vamenta" userId="607a747a-663e-474c-8fd2-10d9735a1fe0" providerId="ADAL" clId="{63541012-E0E5-4F53-B1E2-E316D51E7AB6}" dt="2023-01-04T15:43:29.274" v="60"/>
            <ac:spMkLst>
              <pc:docMk/>
              <pc:sldMasterMk cId="0" sldId="2147483681"/>
              <pc:sldLayoutMk cId="0" sldId="2147483689"/>
              <ac:spMk id="2"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89"/>
              <ac:spMk id="3"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89"/>
              <ac:spMk id="5"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89"/>
              <ac:spMk id="6"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89"/>
              <ac:spMk id="7"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89"/>
              <ac:spMk id="8"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89"/>
              <ac:spMk id="9"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89"/>
              <ac:spMk id="10"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89"/>
              <ac:spMk id="11"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89"/>
              <ac:spMk id="18" creationId="{00000000-0000-0000-0000-000000000000}"/>
            </ac:spMkLst>
          </pc:spChg>
        </pc:sldLayoutChg>
        <pc:sldLayoutChg chg="modSp del">
          <pc:chgData name="Kristin Vamenta" userId="607a747a-663e-474c-8fd2-10d9735a1fe0" providerId="ADAL" clId="{63541012-E0E5-4F53-B1E2-E316D51E7AB6}" dt="2023-01-05T14:24:04.752" v="485" actId="700"/>
          <pc:sldLayoutMkLst>
            <pc:docMk/>
            <pc:sldMasterMk cId="0" sldId="2147483681"/>
            <pc:sldLayoutMk cId="0" sldId="2147483690"/>
          </pc:sldLayoutMkLst>
          <pc:spChg chg="mod">
            <ac:chgData name="Kristin Vamenta" userId="607a747a-663e-474c-8fd2-10d9735a1fe0" providerId="ADAL" clId="{63541012-E0E5-4F53-B1E2-E316D51E7AB6}" dt="2023-01-04T15:43:29.274" v="60"/>
            <ac:spMkLst>
              <pc:docMk/>
              <pc:sldMasterMk cId="0" sldId="2147483681"/>
              <pc:sldLayoutMk cId="0" sldId="2147483690"/>
              <ac:spMk id="2"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90"/>
              <ac:spMk id="3"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90"/>
              <ac:spMk id="4"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90"/>
              <ac:spMk id="5"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90"/>
              <ac:spMk id="6"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90"/>
              <ac:spMk id="7"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90"/>
              <ac:spMk id="8"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90"/>
              <ac:spMk id="9"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90"/>
              <ac:spMk id="10"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90"/>
              <ac:spMk id="11" creationId="{00000000-0000-0000-0000-000000000000}"/>
            </ac:spMkLst>
          </pc:spChg>
        </pc:sldLayoutChg>
        <pc:sldLayoutChg chg="del">
          <pc:chgData name="Kristin Vamenta" userId="607a747a-663e-474c-8fd2-10d9735a1fe0" providerId="ADAL" clId="{63541012-E0E5-4F53-B1E2-E316D51E7AB6}" dt="2023-01-05T14:24:04.752" v="485" actId="700"/>
          <pc:sldLayoutMkLst>
            <pc:docMk/>
            <pc:sldMasterMk cId="0" sldId="2147483681"/>
            <pc:sldLayoutMk cId="0" sldId="2147483691"/>
          </pc:sldLayoutMkLst>
        </pc:sldLayoutChg>
        <pc:sldLayoutChg chg="modSp del">
          <pc:chgData name="Kristin Vamenta" userId="607a747a-663e-474c-8fd2-10d9735a1fe0" providerId="ADAL" clId="{63541012-E0E5-4F53-B1E2-E316D51E7AB6}" dt="2023-01-05T14:24:04.752" v="485" actId="700"/>
          <pc:sldLayoutMkLst>
            <pc:docMk/>
            <pc:sldMasterMk cId="0" sldId="2147483681"/>
            <pc:sldLayoutMk cId="0" sldId="2147483692"/>
          </pc:sldLayoutMkLst>
          <pc:spChg chg="mod">
            <ac:chgData name="Kristin Vamenta" userId="607a747a-663e-474c-8fd2-10d9735a1fe0" providerId="ADAL" clId="{63541012-E0E5-4F53-B1E2-E316D51E7AB6}" dt="2023-01-04T15:43:29.274" v="60"/>
            <ac:spMkLst>
              <pc:docMk/>
              <pc:sldMasterMk cId="0" sldId="2147483681"/>
              <pc:sldLayoutMk cId="0" sldId="2147483692"/>
              <ac:spMk id="2" creationId="{00000000-0000-0000-0000-000000000000}"/>
            </ac:spMkLst>
          </pc:spChg>
          <pc:spChg chg="mod">
            <ac:chgData name="Kristin Vamenta" userId="607a747a-663e-474c-8fd2-10d9735a1fe0" providerId="ADAL" clId="{63541012-E0E5-4F53-B1E2-E316D51E7AB6}" dt="2023-01-04T15:43:29.274" v="60"/>
            <ac:spMkLst>
              <pc:docMk/>
              <pc:sldMasterMk cId="0" sldId="2147483681"/>
              <pc:sldLayoutMk cId="0" sldId="2147483692"/>
              <ac:spMk id="3" creationId="{00000000-0000-0000-0000-000000000000}"/>
            </ac:spMkLst>
          </pc:spChg>
        </pc:sldLayoutChg>
      </pc:sldMasterChg>
      <pc:sldMasterChg chg="modSp add addSldLayout modSldLayout">
        <pc:chgData name="Kristin Vamenta" userId="607a747a-663e-474c-8fd2-10d9735a1fe0" providerId="ADAL" clId="{63541012-E0E5-4F53-B1E2-E316D51E7AB6}" dt="2023-01-24T14:14:48.991" v="2838" actId="2711"/>
        <pc:sldMasterMkLst>
          <pc:docMk/>
          <pc:sldMasterMk cId="4227034505" sldId="2147483713"/>
        </pc:sldMasterMkLst>
        <pc:spChg chg="mod">
          <ac:chgData name="Kristin Vamenta" userId="607a747a-663e-474c-8fd2-10d9735a1fe0" providerId="ADAL" clId="{63541012-E0E5-4F53-B1E2-E316D51E7AB6}" dt="2023-01-04T15:43:29.274" v="60"/>
          <ac:spMkLst>
            <pc:docMk/>
            <pc:sldMasterMk cId="4227034505" sldId="2147483713"/>
            <ac:spMk id="2" creationId="{CC41BE49-9C82-504F-1C48-D1166C0BAED4}"/>
          </ac:spMkLst>
        </pc:spChg>
        <pc:spChg chg="mod">
          <ac:chgData name="Kristin Vamenta" userId="607a747a-663e-474c-8fd2-10d9735a1fe0" providerId="ADAL" clId="{63541012-E0E5-4F53-B1E2-E316D51E7AB6}" dt="2023-01-04T15:43:29.274" v="60"/>
          <ac:spMkLst>
            <pc:docMk/>
            <pc:sldMasterMk cId="4227034505" sldId="2147483713"/>
            <ac:spMk id="3" creationId="{7729A72A-A810-8B34-135E-AEB71DF8C221}"/>
          </ac:spMkLst>
        </pc:spChg>
        <pc:spChg chg="mod">
          <ac:chgData name="Kristin Vamenta" userId="607a747a-663e-474c-8fd2-10d9735a1fe0" providerId="ADAL" clId="{63541012-E0E5-4F53-B1E2-E316D51E7AB6}" dt="2023-01-04T15:43:29.274" v="60"/>
          <ac:spMkLst>
            <pc:docMk/>
            <pc:sldMasterMk cId="4227034505" sldId="2147483713"/>
            <ac:spMk id="6" creationId="{0D3F2A6E-1448-363A-E4EB-BEB54DE7C149}"/>
          </ac:spMkLst>
        </pc:spChg>
        <pc:spChg chg="mod">
          <ac:chgData name="Kristin Vamenta" userId="607a747a-663e-474c-8fd2-10d9735a1fe0" providerId="ADAL" clId="{63541012-E0E5-4F53-B1E2-E316D51E7AB6}" dt="2023-01-04T15:43:29.274" v="60"/>
          <ac:spMkLst>
            <pc:docMk/>
            <pc:sldMasterMk cId="4227034505" sldId="2147483713"/>
            <ac:spMk id="7" creationId="{AD76127B-D01C-7297-2F02-C170E9E15872}"/>
          </ac:spMkLst>
        </pc:spChg>
        <pc:picChg chg="mod">
          <ac:chgData name="Kristin Vamenta" userId="607a747a-663e-474c-8fd2-10d9735a1fe0" providerId="ADAL" clId="{63541012-E0E5-4F53-B1E2-E316D51E7AB6}" dt="2023-01-04T15:43:29.274" v="60"/>
          <ac:picMkLst>
            <pc:docMk/>
            <pc:sldMasterMk cId="4227034505" sldId="2147483713"/>
            <ac:picMk id="8" creationId="{0DC2CDB1-120A-AEFC-5265-5A3411305717}"/>
          </ac:picMkLst>
        </pc:picChg>
        <pc:sldLayoutChg chg="modSp add">
          <pc:chgData name="Kristin Vamenta" userId="607a747a-663e-474c-8fd2-10d9735a1fe0" providerId="ADAL" clId="{63541012-E0E5-4F53-B1E2-E316D51E7AB6}" dt="2023-01-04T15:43:29.274" v="60"/>
          <pc:sldLayoutMkLst>
            <pc:docMk/>
            <pc:sldMasterMk cId="4227034505" sldId="2147483713"/>
            <pc:sldLayoutMk cId="3289296651" sldId="2147483714"/>
          </pc:sldLayoutMkLst>
          <pc:spChg chg="mod">
            <ac:chgData name="Kristin Vamenta" userId="607a747a-663e-474c-8fd2-10d9735a1fe0" providerId="ADAL" clId="{63541012-E0E5-4F53-B1E2-E316D51E7AB6}" dt="2023-01-04T15:43:29.274" v="60"/>
            <ac:spMkLst>
              <pc:docMk/>
              <pc:sldMasterMk cId="4227034505" sldId="2147483713"/>
              <pc:sldLayoutMk cId="3289296651" sldId="2147483714"/>
              <ac:spMk id="2" creationId="{8BB65A2A-365B-FB09-2D1F-1BF1B35B2E37}"/>
            </ac:spMkLst>
          </pc:spChg>
          <pc:spChg chg="mod">
            <ac:chgData name="Kristin Vamenta" userId="607a747a-663e-474c-8fd2-10d9735a1fe0" providerId="ADAL" clId="{63541012-E0E5-4F53-B1E2-E316D51E7AB6}" dt="2023-01-04T15:43:29.274" v="60"/>
            <ac:spMkLst>
              <pc:docMk/>
              <pc:sldMasterMk cId="4227034505" sldId="2147483713"/>
              <pc:sldLayoutMk cId="3289296651" sldId="2147483714"/>
              <ac:spMk id="3" creationId="{BF220EC2-BE54-77CA-1E16-67D7D06E31EA}"/>
            </ac:spMkLst>
          </pc:spChg>
          <pc:spChg chg="mod">
            <ac:chgData name="Kristin Vamenta" userId="607a747a-663e-474c-8fd2-10d9735a1fe0" providerId="ADAL" clId="{63541012-E0E5-4F53-B1E2-E316D51E7AB6}" dt="2023-01-04T15:43:29.274" v="60"/>
            <ac:spMkLst>
              <pc:docMk/>
              <pc:sldMasterMk cId="4227034505" sldId="2147483713"/>
              <pc:sldLayoutMk cId="3289296651" sldId="2147483714"/>
              <ac:spMk id="4" creationId="{AFD4B993-9FB9-95EA-A185-261ECCD5D244}"/>
            </ac:spMkLst>
          </pc:spChg>
          <pc:spChg chg="mod">
            <ac:chgData name="Kristin Vamenta" userId="607a747a-663e-474c-8fd2-10d9735a1fe0" providerId="ADAL" clId="{63541012-E0E5-4F53-B1E2-E316D51E7AB6}" dt="2023-01-04T15:43:29.274" v="60"/>
            <ac:spMkLst>
              <pc:docMk/>
              <pc:sldMasterMk cId="4227034505" sldId="2147483713"/>
              <pc:sldLayoutMk cId="3289296651" sldId="2147483714"/>
              <ac:spMk id="5" creationId="{E323278F-99A1-A73E-1614-50F7B8463C1F}"/>
            </ac:spMkLst>
          </pc:spChg>
          <pc:spChg chg="mod">
            <ac:chgData name="Kristin Vamenta" userId="607a747a-663e-474c-8fd2-10d9735a1fe0" providerId="ADAL" clId="{63541012-E0E5-4F53-B1E2-E316D51E7AB6}" dt="2023-01-04T15:43:29.274" v="60"/>
            <ac:spMkLst>
              <pc:docMk/>
              <pc:sldMasterMk cId="4227034505" sldId="2147483713"/>
              <pc:sldLayoutMk cId="3289296651" sldId="2147483714"/>
              <ac:spMk id="6" creationId="{E953507A-3ECD-FE3D-30CA-E8C641471600}"/>
            </ac:spMkLst>
          </pc:spChg>
        </pc:sldLayoutChg>
        <pc:sldLayoutChg chg="modSp add">
          <pc:chgData name="Kristin Vamenta" userId="607a747a-663e-474c-8fd2-10d9735a1fe0" providerId="ADAL" clId="{63541012-E0E5-4F53-B1E2-E316D51E7AB6}" dt="2023-01-24T14:14:48.991" v="2838" actId="2711"/>
          <pc:sldLayoutMkLst>
            <pc:docMk/>
            <pc:sldMasterMk cId="4227034505" sldId="2147483713"/>
            <pc:sldLayoutMk cId="2239023451" sldId="2147483715"/>
          </pc:sldLayoutMkLst>
          <pc:spChg chg="mod">
            <ac:chgData name="Kristin Vamenta" userId="607a747a-663e-474c-8fd2-10d9735a1fe0" providerId="ADAL" clId="{63541012-E0E5-4F53-B1E2-E316D51E7AB6}" dt="2023-01-24T14:14:43.707" v="2837" actId="2711"/>
            <ac:spMkLst>
              <pc:docMk/>
              <pc:sldMasterMk cId="4227034505" sldId="2147483713"/>
              <pc:sldLayoutMk cId="2239023451" sldId="2147483715"/>
              <ac:spMk id="2" creationId="{14CCFBB7-0223-3726-C365-AFEE81391D82}"/>
            </ac:spMkLst>
          </pc:spChg>
          <pc:spChg chg="mod">
            <ac:chgData name="Kristin Vamenta" userId="607a747a-663e-474c-8fd2-10d9735a1fe0" providerId="ADAL" clId="{63541012-E0E5-4F53-B1E2-E316D51E7AB6}" dt="2023-01-24T14:14:48.991" v="2838" actId="2711"/>
            <ac:spMkLst>
              <pc:docMk/>
              <pc:sldMasterMk cId="4227034505" sldId="2147483713"/>
              <pc:sldLayoutMk cId="2239023451" sldId="2147483715"/>
              <ac:spMk id="3" creationId="{BEF4E9BE-AF88-C025-BEA2-9F85D431F494}"/>
            </ac:spMkLst>
          </pc:spChg>
          <pc:spChg chg="mod">
            <ac:chgData name="Kristin Vamenta" userId="607a747a-663e-474c-8fd2-10d9735a1fe0" providerId="ADAL" clId="{63541012-E0E5-4F53-B1E2-E316D51E7AB6}" dt="2023-01-04T15:43:29.274" v="60"/>
            <ac:spMkLst>
              <pc:docMk/>
              <pc:sldMasterMk cId="4227034505" sldId="2147483713"/>
              <pc:sldLayoutMk cId="2239023451" sldId="2147483715"/>
              <ac:spMk id="4" creationId="{9EE37C24-EB82-1724-D4F0-B51E52084512}"/>
            </ac:spMkLst>
          </pc:spChg>
          <pc:spChg chg="mod">
            <ac:chgData name="Kristin Vamenta" userId="607a747a-663e-474c-8fd2-10d9735a1fe0" providerId="ADAL" clId="{63541012-E0E5-4F53-B1E2-E316D51E7AB6}" dt="2023-01-04T15:43:29.274" v="60"/>
            <ac:spMkLst>
              <pc:docMk/>
              <pc:sldMasterMk cId="4227034505" sldId="2147483713"/>
              <pc:sldLayoutMk cId="2239023451" sldId="2147483715"/>
              <ac:spMk id="5" creationId="{C4AE3AA3-96B2-41C6-409F-325EE88CBE87}"/>
            </ac:spMkLst>
          </pc:spChg>
        </pc:sldLayoutChg>
        <pc:sldLayoutChg chg="modSp add">
          <pc:chgData name="Kristin Vamenta" userId="607a747a-663e-474c-8fd2-10d9735a1fe0" providerId="ADAL" clId="{63541012-E0E5-4F53-B1E2-E316D51E7AB6}" dt="2023-01-24T14:14:28.457" v="2836" actId="2711"/>
          <pc:sldLayoutMkLst>
            <pc:docMk/>
            <pc:sldMasterMk cId="4227034505" sldId="2147483713"/>
            <pc:sldLayoutMk cId="1145869197" sldId="2147483717"/>
          </pc:sldLayoutMkLst>
          <pc:spChg chg="mod">
            <ac:chgData name="Kristin Vamenta" userId="607a747a-663e-474c-8fd2-10d9735a1fe0" providerId="ADAL" clId="{63541012-E0E5-4F53-B1E2-E316D51E7AB6}" dt="2023-01-24T14:14:10.419" v="2833" actId="2711"/>
            <ac:spMkLst>
              <pc:docMk/>
              <pc:sldMasterMk cId="4227034505" sldId="2147483713"/>
              <pc:sldLayoutMk cId="1145869197" sldId="2147483717"/>
              <ac:spMk id="2" creationId="{F15D7FE0-89C2-0BCF-5A7E-7F4FED443E2F}"/>
            </ac:spMkLst>
          </pc:spChg>
          <pc:spChg chg="mod">
            <ac:chgData name="Kristin Vamenta" userId="607a747a-663e-474c-8fd2-10d9735a1fe0" providerId="ADAL" clId="{63541012-E0E5-4F53-B1E2-E316D51E7AB6}" dt="2023-01-24T14:14:28.457" v="2836" actId="2711"/>
            <ac:spMkLst>
              <pc:docMk/>
              <pc:sldMasterMk cId="4227034505" sldId="2147483713"/>
              <pc:sldLayoutMk cId="1145869197" sldId="2147483717"/>
              <ac:spMk id="3" creationId="{B715971F-BC3F-CA4F-C5FA-57775A6386D4}"/>
            </ac:spMkLst>
          </pc:spChg>
          <pc:spChg chg="mod">
            <ac:chgData name="Kristin Vamenta" userId="607a747a-663e-474c-8fd2-10d9735a1fe0" providerId="ADAL" clId="{63541012-E0E5-4F53-B1E2-E316D51E7AB6}" dt="2023-01-24T14:14:28.457" v="2836" actId="2711"/>
            <ac:spMkLst>
              <pc:docMk/>
              <pc:sldMasterMk cId="4227034505" sldId="2147483713"/>
              <pc:sldLayoutMk cId="1145869197" sldId="2147483717"/>
              <ac:spMk id="4" creationId="{1E788EB2-DB8F-A878-1C27-601FFEB725DA}"/>
            </ac:spMkLst>
          </pc:spChg>
          <pc:spChg chg="mod">
            <ac:chgData name="Kristin Vamenta" userId="607a747a-663e-474c-8fd2-10d9735a1fe0" providerId="ADAL" clId="{63541012-E0E5-4F53-B1E2-E316D51E7AB6}" dt="2023-01-04T15:43:29.274" v="60"/>
            <ac:spMkLst>
              <pc:docMk/>
              <pc:sldMasterMk cId="4227034505" sldId="2147483713"/>
              <pc:sldLayoutMk cId="1145869197" sldId="2147483717"/>
              <ac:spMk id="5" creationId="{0966C148-A238-FCDC-04EF-B594CE92379F}"/>
            </ac:spMkLst>
          </pc:spChg>
          <pc:spChg chg="mod">
            <ac:chgData name="Kristin Vamenta" userId="607a747a-663e-474c-8fd2-10d9735a1fe0" providerId="ADAL" clId="{63541012-E0E5-4F53-B1E2-E316D51E7AB6}" dt="2023-01-04T15:43:29.274" v="60"/>
            <ac:spMkLst>
              <pc:docMk/>
              <pc:sldMasterMk cId="4227034505" sldId="2147483713"/>
              <pc:sldLayoutMk cId="1145869197" sldId="2147483717"/>
              <ac:spMk id="6" creationId="{D6512072-BF80-089E-FFFA-9DAC35042EAA}"/>
            </ac:spMkLst>
          </pc:spChg>
        </pc:sldLayoutChg>
        <pc:sldLayoutChg chg="modSp add">
          <pc:chgData name="Kristin Vamenta" userId="607a747a-663e-474c-8fd2-10d9735a1fe0" providerId="ADAL" clId="{63541012-E0E5-4F53-B1E2-E316D51E7AB6}" dt="2023-01-24T14:14:21.446" v="2835" actId="2711"/>
          <pc:sldLayoutMkLst>
            <pc:docMk/>
            <pc:sldMasterMk cId="4227034505" sldId="2147483713"/>
            <pc:sldLayoutMk cId="2320109336" sldId="2147483718"/>
          </pc:sldLayoutMkLst>
          <pc:spChg chg="mod">
            <ac:chgData name="Kristin Vamenta" userId="607a747a-663e-474c-8fd2-10d9735a1fe0" providerId="ADAL" clId="{63541012-E0E5-4F53-B1E2-E316D51E7AB6}" dt="2023-01-24T14:14:16.014" v="2834" actId="2711"/>
            <ac:spMkLst>
              <pc:docMk/>
              <pc:sldMasterMk cId="4227034505" sldId="2147483713"/>
              <pc:sldLayoutMk cId="2320109336" sldId="2147483718"/>
              <ac:spMk id="2" creationId="{B76806A6-CA5C-5216-4B7F-125D3EEA3519}"/>
            </ac:spMkLst>
          </pc:spChg>
          <pc:spChg chg="mod">
            <ac:chgData name="Kristin Vamenta" userId="607a747a-663e-474c-8fd2-10d9735a1fe0" providerId="ADAL" clId="{63541012-E0E5-4F53-B1E2-E316D51E7AB6}" dt="2023-01-04T15:43:29.274" v="60"/>
            <ac:spMkLst>
              <pc:docMk/>
              <pc:sldMasterMk cId="4227034505" sldId="2147483713"/>
              <pc:sldLayoutMk cId="2320109336" sldId="2147483718"/>
              <ac:spMk id="3" creationId="{54115EC1-8C79-54CC-B00E-CA5AD5C6728C}"/>
            </ac:spMkLst>
          </pc:spChg>
          <pc:spChg chg="mod">
            <ac:chgData name="Kristin Vamenta" userId="607a747a-663e-474c-8fd2-10d9735a1fe0" providerId="ADAL" clId="{63541012-E0E5-4F53-B1E2-E316D51E7AB6}" dt="2023-01-24T14:14:21.446" v="2835" actId="2711"/>
            <ac:spMkLst>
              <pc:docMk/>
              <pc:sldMasterMk cId="4227034505" sldId="2147483713"/>
              <pc:sldLayoutMk cId="2320109336" sldId="2147483718"/>
              <ac:spMk id="4" creationId="{C94E9E7F-2A57-FA60-30C3-43A2760E54D2}"/>
            </ac:spMkLst>
          </pc:spChg>
          <pc:spChg chg="mod">
            <ac:chgData name="Kristin Vamenta" userId="607a747a-663e-474c-8fd2-10d9735a1fe0" providerId="ADAL" clId="{63541012-E0E5-4F53-B1E2-E316D51E7AB6}" dt="2023-01-04T15:43:29.274" v="60"/>
            <ac:spMkLst>
              <pc:docMk/>
              <pc:sldMasterMk cId="4227034505" sldId="2147483713"/>
              <pc:sldLayoutMk cId="2320109336" sldId="2147483718"/>
              <ac:spMk id="5" creationId="{2D018072-E306-EC88-C85A-4423E47CD4A9}"/>
            </ac:spMkLst>
          </pc:spChg>
          <pc:spChg chg="mod">
            <ac:chgData name="Kristin Vamenta" userId="607a747a-663e-474c-8fd2-10d9735a1fe0" providerId="ADAL" clId="{63541012-E0E5-4F53-B1E2-E316D51E7AB6}" dt="2023-01-24T14:14:21.446" v="2835" actId="2711"/>
            <ac:spMkLst>
              <pc:docMk/>
              <pc:sldMasterMk cId="4227034505" sldId="2147483713"/>
              <pc:sldLayoutMk cId="2320109336" sldId="2147483718"/>
              <ac:spMk id="6" creationId="{EE67DD96-1E27-2C1D-FAD5-834319037F3E}"/>
            </ac:spMkLst>
          </pc:spChg>
          <pc:spChg chg="mod">
            <ac:chgData name="Kristin Vamenta" userId="607a747a-663e-474c-8fd2-10d9735a1fe0" providerId="ADAL" clId="{63541012-E0E5-4F53-B1E2-E316D51E7AB6}" dt="2023-01-04T15:43:29.274" v="60"/>
            <ac:spMkLst>
              <pc:docMk/>
              <pc:sldMasterMk cId="4227034505" sldId="2147483713"/>
              <pc:sldLayoutMk cId="2320109336" sldId="2147483718"/>
              <ac:spMk id="7" creationId="{F45DEE14-9F8A-7946-EB72-121C4A08963B}"/>
            </ac:spMkLst>
          </pc:spChg>
          <pc:spChg chg="mod">
            <ac:chgData name="Kristin Vamenta" userId="607a747a-663e-474c-8fd2-10d9735a1fe0" providerId="ADAL" clId="{63541012-E0E5-4F53-B1E2-E316D51E7AB6}" dt="2023-01-04T15:43:29.274" v="60"/>
            <ac:spMkLst>
              <pc:docMk/>
              <pc:sldMasterMk cId="4227034505" sldId="2147483713"/>
              <pc:sldLayoutMk cId="2320109336" sldId="2147483718"/>
              <ac:spMk id="8" creationId="{D073223A-DBEA-C6ED-547C-271F0605A837}"/>
            </ac:spMkLst>
          </pc:spChg>
        </pc:sldLayoutChg>
        <pc:sldLayoutChg chg="modSp add">
          <pc:chgData name="Kristin Vamenta" userId="607a747a-663e-474c-8fd2-10d9735a1fe0" providerId="ADAL" clId="{63541012-E0E5-4F53-B1E2-E316D51E7AB6}" dt="2023-01-24T14:13:57.353" v="2832" actId="2711"/>
          <pc:sldLayoutMkLst>
            <pc:docMk/>
            <pc:sldMasterMk cId="4227034505" sldId="2147483713"/>
            <pc:sldLayoutMk cId="2045889401" sldId="2147483719"/>
          </pc:sldLayoutMkLst>
          <pc:spChg chg="mod">
            <ac:chgData name="Kristin Vamenta" userId="607a747a-663e-474c-8fd2-10d9735a1fe0" providerId="ADAL" clId="{63541012-E0E5-4F53-B1E2-E316D51E7AB6}" dt="2023-01-24T14:13:57.353" v="2832" actId="2711"/>
            <ac:spMkLst>
              <pc:docMk/>
              <pc:sldMasterMk cId="4227034505" sldId="2147483713"/>
              <pc:sldLayoutMk cId="2045889401" sldId="2147483719"/>
              <ac:spMk id="2" creationId="{B6F5C998-DE5D-251A-7CBE-8BD2126DFE80}"/>
            </ac:spMkLst>
          </pc:spChg>
          <pc:spChg chg="mod">
            <ac:chgData name="Kristin Vamenta" userId="607a747a-663e-474c-8fd2-10d9735a1fe0" providerId="ADAL" clId="{63541012-E0E5-4F53-B1E2-E316D51E7AB6}" dt="2023-01-04T15:43:29.274" v="60"/>
            <ac:spMkLst>
              <pc:docMk/>
              <pc:sldMasterMk cId="4227034505" sldId="2147483713"/>
              <pc:sldLayoutMk cId="2045889401" sldId="2147483719"/>
              <ac:spMk id="3" creationId="{B87891A4-E8DB-8D03-ED32-A943820FCF23}"/>
            </ac:spMkLst>
          </pc:spChg>
          <pc:spChg chg="mod">
            <ac:chgData name="Kristin Vamenta" userId="607a747a-663e-474c-8fd2-10d9735a1fe0" providerId="ADAL" clId="{63541012-E0E5-4F53-B1E2-E316D51E7AB6}" dt="2023-01-04T15:43:29.274" v="60"/>
            <ac:spMkLst>
              <pc:docMk/>
              <pc:sldMasterMk cId="4227034505" sldId="2147483713"/>
              <pc:sldLayoutMk cId="2045889401" sldId="2147483719"/>
              <ac:spMk id="4" creationId="{4F69EEEF-4D21-76CA-92A6-E566631202F7}"/>
            </ac:spMkLst>
          </pc:spChg>
        </pc:sldLayoutChg>
        <pc:sldLayoutChg chg="modSp add">
          <pc:chgData name="Kristin Vamenta" userId="607a747a-663e-474c-8fd2-10d9735a1fe0" providerId="ADAL" clId="{63541012-E0E5-4F53-B1E2-E316D51E7AB6}" dt="2023-01-04T15:43:29.274" v="60"/>
          <pc:sldLayoutMkLst>
            <pc:docMk/>
            <pc:sldMasterMk cId="4227034505" sldId="2147483713"/>
            <pc:sldLayoutMk cId="1563335586" sldId="2147483720"/>
          </pc:sldLayoutMkLst>
          <pc:spChg chg="mod">
            <ac:chgData name="Kristin Vamenta" userId="607a747a-663e-474c-8fd2-10d9735a1fe0" providerId="ADAL" clId="{63541012-E0E5-4F53-B1E2-E316D51E7AB6}" dt="2023-01-04T15:43:29.274" v="60"/>
            <ac:spMkLst>
              <pc:docMk/>
              <pc:sldMasterMk cId="4227034505" sldId="2147483713"/>
              <pc:sldLayoutMk cId="1563335586" sldId="2147483720"/>
              <ac:spMk id="2" creationId="{5C56036F-5EB3-A8C1-D0B1-35CA1FF4B108}"/>
            </ac:spMkLst>
          </pc:spChg>
          <pc:spChg chg="mod">
            <ac:chgData name="Kristin Vamenta" userId="607a747a-663e-474c-8fd2-10d9735a1fe0" providerId="ADAL" clId="{63541012-E0E5-4F53-B1E2-E316D51E7AB6}" dt="2023-01-04T15:43:29.274" v="60"/>
            <ac:spMkLst>
              <pc:docMk/>
              <pc:sldMasterMk cId="4227034505" sldId="2147483713"/>
              <pc:sldLayoutMk cId="1563335586" sldId="2147483720"/>
              <ac:spMk id="3" creationId="{2A263B5C-E032-157A-0A75-98D717FD9BF9}"/>
            </ac:spMkLst>
          </pc:spChg>
        </pc:sldLayoutChg>
      </pc:sldMasterChg>
      <pc:sldMasterChg chg="addSp del delSldLayout">
        <pc:chgData name="Kristin Vamenta" userId="607a747a-663e-474c-8fd2-10d9735a1fe0" providerId="ADAL" clId="{63541012-E0E5-4F53-B1E2-E316D51E7AB6}" dt="2023-01-04T15:43:48.326" v="64" actId="47"/>
        <pc:sldMasterMkLst>
          <pc:docMk/>
          <pc:sldMasterMk cId="4139812436" sldId="2147483721"/>
        </pc:sldMasterMkLst>
        <pc:spChg chg="add">
          <ac:chgData name="Kristin Vamenta" userId="607a747a-663e-474c-8fd2-10d9735a1fe0" providerId="ADAL" clId="{63541012-E0E5-4F53-B1E2-E316D51E7AB6}" dt="2023-01-04T15:43:29.274" v="60"/>
          <ac:spMkLst>
            <pc:docMk/>
            <pc:sldMasterMk cId="4139812436" sldId="2147483721"/>
            <ac:spMk id="7" creationId="{7260805C-059B-B338-4850-4AB2B3EEA0C8}"/>
          </ac:spMkLst>
        </pc:spChg>
        <pc:picChg chg="add">
          <ac:chgData name="Kristin Vamenta" userId="607a747a-663e-474c-8fd2-10d9735a1fe0" providerId="ADAL" clId="{63541012-E0E5-4F53-B1E2-E316D51E7AB6}" dt="2023-01-04T15:43:29.274" v="60"/>
          <ac:picMkLst>
            <pc:docMk/>
            <pc:sldMasterMk cId="4139812436" sldId="2147483721"/>
            <ac:picMk id="8" creationId="{A6A333D2-55F0-975C-9027-2E79A5FD3CF0}"/>
          </ac:picMkLst>
        </pc:picChg>
        <pc:sldLayoutChg chg="del">
          <pc:chgData name="Kristin Vamenta" userId="607a747a-663e-474c-8fd2-10d9735a1fe0" providerId="ADAL" clId="{63541012-E0E5-4F53-B1E2-E316D51E7AB6}" dt="2023-01-04T15:43:48.326" v="64" actId="47"/>
          <pc:sldLayoutMkLst>
            <pc:docMk/>
            <pc:sldMasterMk cId="4139812436" sldId="2147483721"/>
            <pc:sldLayoutMk cId="2969398839" sldId="2147483722"/>
          </pc:sldLayoutMkLst>
        </pc:sldLayoutChg>
        <pc:sldLayoutChg chg="del">
          <pc:chgData name="Kristin Vamenta" userId="607a747a-663e-474c-8fd2-10d9735a1fe0" providerId="ADAL" clId="{63541012-E0E5-4F53-B1E2-E316D51E7AB6}" dt="2023-01-04T15:43:48.326" v="64" actId="47"/>
          <pc:sldLayoutMkLst>
            <pc:docMk/>
            <pc:sldMasterMk cId="4139812436" sldId="2147483721"/>
            <pc:sldLayoutMk cId="3796936604" sldId="2147483723"/>
          </pc:sldLayoutMkLst>
        </pc:sldLayoutChg>
        <pc:sldLayoutChg chg="del">
          <pc:chgData name="Kristin Vamenta" userId="607a747a-663e-474c-8fd2-10d9735a1fe0" providerId="ADAL" clId="{63541012-E0E5-4F53-B1E2-E316D51E7AB6}" dt="2023-01-04T15:43:48.326" v="64" actId="47"/>
          <pc:sldLayoutMkLst>
            <pc:docMk/>
            <pc:sldMasterMk cId="4139812436" sldId="2147483721"/>
            <pc:sldLayoutMk cId="446822075" sldId="2147483724"/>
          </pc:sldLayoutMkLst>
        </pc:sldLayoutChg>
        <pc:sldLayoutChg chg="del">
          <pc:chgData name="Kristin Vamenta" userId="607a747a-663e-474c-8fd2-10d9735a1fe0" providerId="ADAL" clId="{63541012-E0E5-4F53-B1E2-E316D51E7AB6}" dt="2023-01-04T15:43:48.326" v="64" actId="47"/>
          <pc:sldLayoutMkLst>
            <pc:docMk/>
            <pc:sldMasterMk cId="4139812436" sldId="2147483721"/>
            <pc:sldLayoutMk cId="2693844872" sldId="2147483725"/>
          </pc:sldLayoutMkLst>
        </pc:sldLayoutChg>
        <pc:sldLayoutChg chg="del">
          <pc:chgData name="Kristin Vamenta" userId="607a747a-663e-474c-8fd2-10d9735a1fe0" providerId="ADAL" clId="{63541012-E0E5-4F53-B1E2-E316D51E7AB6}" dt="2023-01-04T15:43:48.326" v="64" actId="47"/>
          <pc:sldLayoutMkLst>
            <pc:docMk/>
            <pc:sldMasterMk cId="4139812436" sldId="2147483721"/>
            <pc:sldLayoutMk cId="1318105514" sldId="2147483726"/>
          </pc:sldLayoutMkLst>
        </pc:sldLayoutChg>
        <pc:sldLayoutChg chg="del">
          <pc:chgData name="Kristin Vamenta" userId="607a747a-663e-474c-8fd2-10d9735a1fe0" providerId="ADAL" clId="{63541012-E0E5-4F53-B1E2-E316D51E7AB6}" dt="2023-01-04T15:43:48.326" v="64" actId="47"/>
          <pc:sldLayoutMkLst>
            <pc:docMk/>
            <pc:sldMasterMk cId="4139812436" sldId="2147483721"/>
            <pc:sldLayoutMk cId="3493604065" sldId="2147483727"/>
          </pc:sldLayoutMkLst>
        </pc:sldLayoutChg>
        <pc:sldLayoutChg chg="del">
          <pc:chgData name="Kristin Vamenta" userId="607a747a-663e-474c-8fd2-10d9735a1fe0" providerId="ADAL" clId="{63541012-E0E5-4F53-B1E2-E316D51E7AB6}" dt="2023-01-04T15:43:48.326" v="64" actId="47"/>
          <pc:sldLayoutMkLst>
            <pc:docMk/>
            <pc:sldMasterMk cId="4139812436" sldId="2147483721"/>
            <pc:sldLayoutMk cId="2177285553" sldId="2147483728"/>
          </pc:sldLayoutMkLst>
        </pc:sldLayoutChg>
        <pc:sldLayoutChg chg="del">
          <pc:chgData name="Kristin Vamenta" userId="607a747a-663e-474c-8fd2-10d9735a1fe0" providerId="ADAL" clId="{63541012-E0E5-4F53-B1E2-E316D51E7AB6}" dt="2023-01-04T15:43:48.326" v="64" actId="47"/>
          <pc:sldLayoutMkLst>
            <pc:docMk/>
            <pc:sldMasterMk cId="4139812436" sldId="2147483721"/>
            <pc:sldLayoutMk cId="1451004700" sldId="2147483729"/>
          </pc:sldLayoutMkLst>
        </pc:sldLayoutChg>
        <pc:sldLayoutChg chg="del">
          <pc:chgData name="Kristin Vamenta" userId="607a747a-663e-474c-8fd2-10d9735a1fe0" providerId="ADAL" clId="{63541012-E0E5-4F53-B1E2-E316D51E7AB6}" dt="2023-01-04T15:43:48.326" v="64" actId="47"/>
          <pc:sldLayoutMkLst>
            <pc:docMk/>
            <pc:sldMasterMk cId="4139812436" sldId="2147483721"/>
            <pc:sldLayoutMk cId="1679117069" sldId="2147483730"/>
          </pc:sldLayoutMkLst>
        </pc:sldLayoutChg>
        <pc:sldLayoutChg chg="del">
          <pc:chgData name="Kristin Vamenta" userId="607a747a-663e-474c-8fd2-10d9735a1fe0" providerId="ADAL" clId="{63541012-E0E5-4F53-B1E2-E316D51E7AB6}" dt="2023-01-04T15:43:48.326" v="64" actId="47"/>
          <pc:sldLayoutMkLst>
            <pc:docMk/>
            <pc:sldMasterMk cId="4139812436" sldId="2147483721"/>
            <pc:sldLayoutMk cId="3699313852" sldId="2147483731"/>
          </pc:sldLayoutMkLst>
        </pc:sldLayoutChg>
        <pc:sldLayoutChg chg="del">
          <pc:chgData name="Kristin Vamenta" userId="607a747a-663e-474c-8fd2-10d9735a1fe0" providerId="ADAL" clId="{63541012-E0E5-4F53-B1E2-E316D51E7AB6}" dt="2023-01-04T15:43:48.326" v="64" actId="47"/>
          <pc:sldLayoutMkLst>
            <pc:docMk/>
            <pc:sldMasterMk cId="4139812436" sldId="2147483721"/>
            <pc:sldLayoutMk cId="2124533495" sldId="2147483732"/>
          </pc:sldLayoutMkLst>
        </pc:sldLayoutChg>
      </pc:sldMasterChg>
      <pc:sldMasterChg chg="modSp add addSldLayout delSldLayout modSldLayout">
        <pc:chgData name="Kristin Vamenta" userId="607a747a-663e-474c-8fd2-10d9735a1fe0" providerId="ADAL" clId="{63541012-E0E5-4F53-B1E2-E316D51E7AB6}" dt="2023-01-24T13:40:52.562" v="2147" actId="735"/>
        <pc:sldMasterMkLst>
          <pc:docMk/>
          <pc:sldMasterMk cId="4227034505" sldId="2147483721"/>
        </pc:sldMasterMkLst>
        <pc:sldLayoutChg chg="addSp delSp modSp add">
          <pc:chgData name="Kristin Vamenta" userId="607a747a-663e-474c-8fd2-10d9735a1fe0" providerId="ADAL" clId="{63541012-E0E5-4F53-B1E2-E316D51E7AB6}" dt="2023-01-24T13:40:43.418" v="2145"/>
          <pc:sldLayoutMkLst>
            <pc:docMk/>
            <pc:sldMasterMk cId="4227034505" sldId="2147483721"/>
            <pc:sldLayoutMk cId="2239023451" sldId="2147483722"/>
          </pc:sldLayoutMkLst>
          <pc:spChg chg="del">
            <ac:chgData name="Kristin Vamenta" userId="607a747a-663e-474c-8fd2-10d9735a1fe0" providerId="ADAL" clId="{63541012-E0E5-4F53-B1E2-E316D51E7AB6}" dt="2023-01-24T13:40:42.776" v="2144"/>
            <ac:spMkLst>
              <pc:docMk/>
              <pc:sldMasterMk cId="4227034505" sldId="2147483721"/>
              <pc:sldLayoutMk cId="2239023451" sldId="2147483722"/>
              <ac:spMk id="4" creationId="{9EE37C24-EB82-1724-D4F0-B51E52084512}"/>
            </ac:spMkLst>
          </pc:spChg>
          <pc:spChg chg="del">
            <ac:chgData name="Kristin Vamenta" userId="607a747a-663e-474c-8fd2-10d9735a1fe0" providerId="ADAL" clId="{63541012-E0E5-4F53-B1E2-E316D51E7AB6}" dt="2023-01-24T13:40:42.776" v="2144"/>
            <ac:spMkLst>
              <pc:docMk/>
              <pc:sldMasterMk cId="4227034505" sldId="2147483721"/>
              <pc:sldLayoutMk cId="2239023451" sldId="2147483722"/>
              <ac:spMk id="5" creationId="{C4AE3AA3-96B2-41C6-409F-325EE88CBE87}"/>
            </ac:spMkLst>
          </pc:spChg>
          <pc:spChg chg="del">
            <ac:chgData name="Kristin Vamenta" userId="607a747a-663e-474c-8fd2-10d9735a1fe0" providerId="ADAL" clId="{63541012-E0E5-4F53-B1E2-E316D51E7AB6}" dt="2023-01-24T13:40:42.776" v="2144"/>
            <ac:spMkLst>
              <pc:docMk/>
              <pc:sldMasterMk cId="4227034505" sldId="2147483721"/>
              <pc:sldLayoutMk cId="2239023451" sldId="2147483722"/>
              <ac:spMk id="6" creationId="{8D0D3A14-05EF-9515-E759-F4EC2EAFF27E}"/>
            </ac:spMkLst>
          </pc:spChg>
          <pc:spChg chg="add mod">
            <ac:chgData name="Kristin Vamenta" userId="607a747a-663e-474c-8fd2-10d9735a1fe0" providerId="ADAL" clId="{63541012-E0E5-4F53-B1E2-E316D51E7AB6}" dt="2023-01-24T13:40:43.418" v="2145"/>
            <ac:spMkLst>
              <pc:docMk/>
              <pc:sldMasterMk cId="4227034505" sldId="2147483721"/>
              <pc:sldLayoutMk cId="2239023451" sldId="2147483722"/>
              <ac:spMk id="7" creationId="{F4C84D68-FD9E-CD7A-C7C3-E778913C1E3E}"/>
            </ac:spMkLst>
          </pc:spChg>
        </pc:sldLayoutChg>
        <pc:sldLayoutChg chg="add">
          <pc:chgData name="Kristin Vamenta" userId="607a747a-663e-474c-8fd2-10d9735a1fe0" providerId="ADAL" clId="{63541012-E0E5-4F53-B1E2-E316D51E7AB6}" dt="2023-01-04T15:44:05.775" v="69" actId="27028"/>
          <pc:sldLayoutMkLst>
            <pc:docMk/>
            <pc:sldMasterMk cId="4227034505" sldId="2147483721"/>
            <pc:sldLayoutMk cId="1563335586" sldId="2147483723"/>
          </pc:sldLayoutMkLst>
        </pc:sldLayoutChg>
        <pc:sldLayoutChg chg="add">
          <pc:chgData name="Kristin Vamenta" userId="607a747a-663e-474c-8fd2-10d9735a1fe0" providerId="ADAL" clId="{63541012-E0E5-4F53-B1E2-E316D51E7AB6}" dt="2023-01-04T15:44:05.855" v="71" actId="27028"/>
          <pc:sldLayoutMkLst>
            <pc:docMk/>
            <pc:sldMasterMk cId="4227034505" sldId="2147483721"/>
            <pc:sldLayoutMk cId="2045889401" sldId="2147483724"/>
          </pc:sldLayoutMkLst>
        </pc:sldLayoutChg>
        <pc:sldLayoutChg chg="add">
          <pc:chgData name="Kristin Vamenta" userId="607a747a-663e-474c-8fd2-10d9735a1fe0" providerId="ADAL" clId="{63541012-E0E5-4F53-B1E2-E316D51E7AB6}" dt="2023-01-04T15:44:05.974" v="75" actId="27028"/>
          <pc:sldLayoutMkLst>
            <pc:docMk/>
            <pc:sldMasterMk cId="4227034505" sldId="2147483721"/>
            <pc:sldLayoutMk cId="2320109336" sldId="2147483725"/>
          </pc:sldLayoutMkLst>
        </pc:sldLayoutChg>
        <pc:sldLayoutChg chg="modSp add">
          <pc:chgData name="Kristin Vamenta" userId="607a747a-663e-474c-8fd2-10d9735a1fe0" providerId="ADAL" clId="{63541012-E0E5-4F53-B1E2-E316D51E7AB6}" dt="2023-01-24T13:17:29.857" v="1177" actId="735"/>
          <pc:sldLayoutMkLst>
            <pc:docMk/>
            <pc:sldMasterMk cId="4227034505" sldId="2147483721"/>
            <pc:sldLayoutMk cId="1145869197" sldId="2147483726"/>
          </pc:sldLayoutMkLst>
        </pc:sldLayoutChg>
        <pc:sldLayoutChg chg="modSp add">
          <pc:chgData name="Kristin Vamenta" userId="607a747a-663e-474c-8fd2-10d9735a1fe0" providerId="ADAL" clId="{63541012-E0E5-4F53-B1E2-E316D51E7AB6}" dt="2023-01-24T13:40:50.056" v="2146" actId="735"/>
          <pc:sldLayoutMkLst>
            <pc:docMk/>
            <pc:sldMasterMk cId="4227034505" sldId="2147483721"/>
            <pc:sldLayoutMk cId="3289296651" sldId="2147483727"/>
          </pc:sldLayoutMkLst>
        </pc:sldLayoutChg>
        <pc:sldLayoutChg chg="del">
          <pc:chgData name="Kristin Vamenta" userId="607a747a-663e-474c-8fd2-10d9735a1fe0" providerId="ADAL" clId="{63541012-E0E5-4F53-B1E2-E316D51E7AB6}" dt="2023-01-04T21:45:09.042" v="318" actId="47"/>
          <pc:sldLayoutMkLst>
            <pc:docMk/>
            <pc:sldMasterMk cId="4227034505" sldId="2147483721"/>
            <pc:sldLayoutMk cId="3883174602" sldId="2147483728"/>
          </pc:sldLayoutMkLst>
        </pc:sldLayoutChg>
      </pc:sldMasterChg>
      <pc:sldMasterChg chg="addSp">
        <pc:chgData name="Kristin Vamenta" userId="607a747a-663e-474c-8fd2-10d9735a1fe0" providerId="ADAL" clId="{63541012-E0E5-4F53-B1E2-E316D51E7AB6}" dt="2023-01-24T15:34:57.090" v="6149"/>
        <pc:sldMasterMkLst>
          <pc:docMk/>
          <pc:sldMasterMk cId="373706703" sldId="2147483728"/>
        </pc:sldMasterMkLst>
        <pc:spChg chg="add">
          <ac:chgData name="Kristin Vamenta" userId="607a747a-663e-474c-8fd2-10d9735a1fe0" providerId="ADAL" clId="{63541012-E0E5-4F53-B1E2-E316D51E7AB6}" dt="2023-01-24T15:34:57.090" v="6149"/>
          <ac:spMkLst>
            <pc:docMk/>
            <pc:sldMasterMk cId="373706703" sldId="2147483728"/>
            <ac:spMk id="7" creationId="{9A7045E3-399B-6220-AD7F-C49BE8DDCC8B}"/>
          </ac:spMkLst>
        </pc:spChg>
        <pc:picChg chg="add">
          <ac:chgData name="Kristin Vamenta" userId="607a747a-663e-474c-8fd2-10d9735a1fe0" providerId="ADAL" clId="{63541012-E0E5-4F53-B1E2-E316D51E7AB6}" dt="2023-01-24T15:34:57.090" v="6149"/>
          <ac:picMkLst>
            <pc:docMk/>
            <pc:sldMasterMk cId="373706703" sldId="2147483728"/>
            <ac:picMk id="8" creationId="{891F70A0-93F1-A389-24A8-D2832476F919}"/>
          </ac:picMkLst>
        </pc:picChg>
      </pc:sldMasterChg>
      <pc:sldMasterChg chg="addSp">
        <pc:chgData name="Kristin Vamenta" userId="607a747a-663e-474c-8fd2-10d9735a1fe0" providerId="ADAL" clId="{63541012-E0E5-4F53-B1E2-E316D51E7AB6}" dt="2023-01-24T15:34:58.636" v="6151"/>
        <pc:sldMasterMkLst>
          <pc:docMk/>
          <pc:sldMasterMk cId="637790655" sldId="2147483740"/>
        </pc:sldMasterMkLst>
        <pc:spChg chg="add">
          <ac:chgData name="Kristin Vamenta" userId="607a747a-663e-474c-8fd2-10d9735a1fe0" providerId="ADAL" clId="{63541012-E0E5-4F53-B1E2-E316D51E7AB6}" dt="2023-01-24T15:34:58.636" v="6151"/>
          <ac:spMkLst>
            <pc:docMk/>
            <pc:sldMasterMk cId="637790655" sldId="2147483740"/>
            <ac:spMk id="7" creationId="{E2D8611B-7739-A202-19F3-7F25C2CBBDC5}"/>
          </ac:spMkLst>
        </pc:spChg>
        <pc:picChg chg="add">
          <ac:chgData name="Kristin Vamenta" userId="607a747a-663e-474c-8fd2-10d9735a1fe0" providerId="ADAL" clId="{63541012-E0E5-4F53-B1E2-E316D51E7AB6}" dt="2023-01-24T15:34:58.636" v="6151"/>
          <ac:picMkLst>
            <pc:docMk/>
            <pc:sldMasterMk cId="637790655" sldId="2147483740"/>
            <ac:picMk id="8" creationId="{D13DFFD9-475F-FB20-4F86-F0EAC05269F0}"/>
          </ac:picMkLst>
        </pc:picChg>
      </pc:sldMasterChg>
    </pc:docChg>
  </pc:docChgLst>
  <pc:docChgLst>
    <pc:chgData name="Kristin Vamenta" userId="607a747a-663e-474c-8fd2-10d9735a1fe0" providerId="ADAL" clId="{E238ED77-E14B-4B8E-8F45-3EF43E806EA5}"/>
    <pc:docChg chg="undo custSel addSld delSld modSld sldOrd modMainMaster modSection">
      <pc:chgData name="Kristin Vamenta" userId="607a747a-663e-474c-8fd2-10d9735a1fe0" providerId="ADAL" clId="{E238ED77-E14B-4B8E-8F45-3EF43E806EA5}" dt="2022-09-13T18:18:48.797" v="1361" actId="1035"/>
      <pc:docMkLst>
        <pc:docMk/>
      </pc:docMkLst>
      <pc:sldChg chg="modSp mod">
        <pc:chgData name="Kristin Vamenta" userId="607a747a-663e-474c-8fd2-10d9735a1fe0" providerId="ADAL" clId="{E238ED77-E14B-4B8E-8F45-3EF43E806EA5}" dt="2022-09-01T15:08:13.430" v="716" actId="20577"/>
        <pc:sldMkLst>
          <pc:docMk/>
          <pc:sldMk cId="0" sldId="263"/>
        </pc:sldMkLst>
        <pc:spChg chg="mod">
          <ac:chgData name="Kristin Vamenta" userId="607a747a-663e-474c-8fd2-10d9735a1fe0" providerId="ADAL" clId="{E238ED77-E14B-4B8E-8F45-3EF43E806EA5}" dt="2022-09-01T15:08:13.430" v="716" actId="20577"/>
          <ac:spMkLst>
            <pc:docMk/>
            <pc:sldMk cId="0" sldId="263"/>
            <ac:spMk id="18435" creationId="{00000000-0000-0000-0000-000000000000}"/>
          </ac:spMkLst>
        </pc:spChg>
      </pc:sldChg>
      <pc:sldChg chg="modSp mod">
        <pc:chgData name="Kristin Vamenta" userId="607a747a-663e-474c-8fd2-10d9735a1fe0" providerId="ADAL" clId="{E238ED77-E14B-4B8E-8F45-3EF43E806EA5}" dt="2022-09-12T18:16:45.545" v="1342" actId="21"/>
        <pc:sldMkLst>
          <pc:docMk/>
          <pc:sldMk cId="0" sldId="285"/>
        </pc:sldMkLst>
        <pc:spChg chg="mod">
          <ac:chgData name="Kristin Vamenta" userId="607a747a-663e-474c-8fd2-10d9735a1fe0" providerId="ADAL" clId="{E238ED77-E14B-4B8E-8F45-3EF43E806EA5}" dt="2022-09-12T18:16:45.545" v="1342" actId="21"/>
          <ac:spMkLst>
            <pc:docMk/>
            <pc:sldMk cId="0" sldId="285"/>
            <ac:spMk id="3" creationId="{00000000-0000-0000-0000-000000000000}"/>
          </ac:spMkLst>
        </pc:spChg>
      </pc:sldChg>
      <pc:sldChg chg="modSp mod">
        <pc:chgData name="Kristin Vamenta" userId="607a747a-663e-474c-8fd2-10d9735a1fe0" providerId="ADAL" clId="{E238ED77-E14B-4B8E-8F45-3EF43E806EA5}" dt="2022-09-12T18:06:01.260" v="988" actId="20577"/>
        <pc:sldMkLst>
          <pc:docMk/>
          <pc:sldMk cId="2421168301" sldId="286"/>
        </pc:sldMkLst>
        <pc:spChg chg="mod">
          <ac:chgData name="Kristin Vamenta" userId="607a747a-663e-474c-8fd2-10d9735a1fe0" providerId="ADAL" clId="{E238ED77-E14B-4B8E-8F45-3EF43E806EA5}" dt="2022-09-12T18:06:01.260" v="988" actId="20577"/>
          <ac:spMkLst>
            <pc:docMk/>
            <pc:sldMk cId="2421168301" sldId="286"/>
            <ac:spMk id="6" creationId="{64E71E55-80EA-415B-9539-B8C6230DC3A9}"/>
          </ac:spMkLst>
        </pc:spChg>
      </pc:sldChg>
      <pc:sldChg chg="modSp mod addCm">
        <pc:chgData name="Kristin Vamenta" userId="607a747a-663e-474c-8fd2-10d9735a1fe0" providerId="ADAL" clId="{E238ED77-E14B-4B8E-8F45-3EF43E806EA5}" dt="2022-09-01T15:07:58.320" v="680"/>
        <pc:sldMkLst>
          <pc:docMk/>
          <pc:sldMk cId="1460915879" sldId="290"/>
        </pc:sldMkLst>
        <pc:spChg chg="mod">
          <ac:chgData name="Kristin Vamenta" userId="607a747a-663e-474c-8fd2-10d9735a1fe0" providerId="ADAL" clId="{E238ED77-E14B-4B8E-8F45-3EF43E806EA5}" dt="2022-09-01T14:32:47.246" v="296" actId="20577"/>
          <ac:spMkLst>
            <pc:docMk/>
            <pc:sldMk cId="1460915879" sldId="290"/>
            <ac:spMk id="12291" creationId="{00000000-0000-0000-0000-000000000000}"/>
          </ac:spMkLst>
        </pc:spChg>
      </pc:sldChg>
      <pc:sldChg chg="modSp mod">
        <pc:chgData name="Kristin Vamenta" userId="607a747a-663e-474c-8fd2-10d9735a1fe0" providerId="ADAL" clId="{E238ED77-E14B-4B8E-8F45-3EF43E806EA5}" dt="2022-09-01T14:33:25.885" v="402" actId="20577"/>
        <pc:sldMkLst>
          <pc:docMk/>
          <pc:sldMk cId="810834647" sldId="300"/>
        </pc:sldMkLst>
        <pc:spChg chg="mod">
          <ac:chgData name="Kristin Vamenta" userId="607a747a-663e-474c-8fd2-10d9735a1fe0" providerId="ADAL" clId="{E238ED77-E14B-4B8E-8F45-3EF43E806EA5}" dt="2022-09-01T14:28:52.214" v="141" actId="1035"/>
          <ac:spMkLst>
            <pc:docMk/>
            <pc:sldMk cId="810834647" sldId="300"/>
            <ac:spMk id="4098" creationId="{00000000-0000-0000-0000-000000000000}"/>
          </ac:spMkLst>
        </pc:spChg>
        <pc:spChg chg="mod">
          <ac:chgData name="Kristin Vamenta" userId="607a747a-663e-474c-8fd2-10d9735a1fe0" providerId="ADAL" clId="{E238ED77-E14B-4B8E-8F45-3EF43E806EA5}" dt="2022-09-01T14:33:25.885" v="402" actId="20577"/>
          <ac:spMkLst>
            <pc:docMk/>
            <pc:sldMk cId="810834647" sldId="300"/>
            <ac:spMk id="12291" creationId="{00000000-0000-0000-0000-000000000000}"/>
          </ac:spMkLst>
        </pc:spChg>
      </pc:sldChg>
      <pc:sldChg chg="modSp mod">
        <pc:chgData name="Kristin Vamenta" userId="607a747a-663e-474c-8fd2-10d9735a1fe0" providerId="ADAL" clId="{E238ED77-E14B-4B8E-8F45-3EF43E806EA5}" dt="2022-09-13T18:18:48.797" v="1361" actId="1035"/>
        <pc:sldMkLst>
          <pc:docMk/>
          <pc:sldMk cId="3178065753" sldId="301"/>
        </pc:sldMkLst>
        <pc:spChg chg="mod">
          <ac:chgData name="Kristin Vamenta" userId="607a747a-663e-474c-8fd2-10d9735a1fe0" providerId="ADAL" clId="{E238ED77-E14B-4B8E-8F45-3EF43E806EA5}" dt="2022-09-13T18:18:48.797" v="1361" actId="1035"/>
          <ac:spMkLst>
            <pc:docMk/>
            <pc:sldMk cId="3178065753" sldId="301"/>
            <ac:spMk id="2" creationId="{00000000-0000-0000-0000-000000000000}"/>
          </ac:spMkLst>
        </pc:spChg>
        <pc:spChg chg="mod">
          <ac:chgData name="Kristin Vamenta" userId="607a747a-663e-474c-8fd2-10d9735a1fe0" providerId="ADAL" clId="{E238ED77-E14B-4B8E-8F45-3EF43E806EA5}" dt="2022-09-13T18:18:48.797" v="1361" actId="1035"/>
          <ac:spMkLst>
            <pc:docMk/>
            <pc:sldMk cId="3178065753" sldId="301"/>
            <ac:spMk id="3" creationId="{00000000-0000-0000-0000-000000000000}"/>
          </ac:spMkLst>
        </pc:spChg>
      </pc:sldChg>
      <pc:sldChg chg="modSp mod">
        <pc:chgData name="Kristin Vamenta" userId="607a747a-663e-474c-8fd2-10d9735a1fe0" providerId="ADAL" clId="{E238ED77-E14B-4B8E-8F45-3EF43E806EA5}" dt="2022-09-12T18:16:24.675" v="1341" actId="20577"/>
        <pc:sldMkLst>
          <pc:docMk/>
          <pc:sldMk cId="4270004942" sldId="302"/>
        </pc:sldMkLst>
        <pc:spChg chg="mod">
          <ac:chgData name="Kristin Vamenta" userId="607a747a-663e-474c-8fd2-10d9735a1fe0" providerId="ADAL" clId="{E238ED77-E14B-4B8E-8F45-3EF43E806EA5}" dt="2022-09-12T18:16:24.675" v="1341" actId="20577"/>
          <ac:spMkLst>
            <pc:docMk/>
            <pc:sldMk cId="4270004942" sldId="302"/>
            <ac:spMk id="18434" creationId="{00000000-0000-0000-0000-000000000000}"/>
          </ac:spMkLst>
        </pc:spChg>
        <pc:spChg chg="mod">
          <ac:chgData name="Kristin Vamenta" userId="607a747a-663e-474c-8fd2-10d9735a1fe0" providerId="ADAL" clId="{E238ED77-E14B-4B8E-8F45-3EF43E806EA5}" dt="2022-09-12T18:16:11.803" v="1284" actId="20577"/>
          <ac:spMkLst>
            <pc:docMk/>
            <pc:sldMk cId="4270004942" sldId="302"/>
            <ac:spMk id="18435" creationId="{00000000-0000-0000-0000-000000000000}"/>
          </ac:spMkLst>
        </pc:spChg>
      </pc:sldChg>
      <pc:sldChg chg="modSp mod">
        <pc:chgData name="Kristin Vamenta" userId="607a747a-663e-474c-8fd2-10d9735a1fe0" providerId="ADAL" clId="{E238ED77-E14B-4B8E-8F45-3EF43E806EA5}" dt="2022-08-30T19:43:38.533" v="78" actId="113"/>
        <pc:sldMkLst>
          <pc:docMk/>
          <pc:sldMk cId="966147882" sldId="304"/>
        </pc:sldMkLst>
        <pc:spChg chg="mod">
          <ac:chgData name="Kristin Vamenta" userId="607a747a-663e-474c-8fd2-10d9735a1fe0" providerId="ADAL" clId="{E238ED77-E14B-4B8E-8F45-3EF43E806EA5}" dt="2022-08-30T19:43:38.533" v="78" actId="113"/>
          <ac:spMkLst>
            <pc:docMk/>
            <pc:sldMk cId="966147882" sldId="304"/>
            <ac:spMk id="3" creationId="{8F43D4E3-1919-41EE-8D09-C44EA8609912}"/>
          </ac:spMkLst>
        </pc:spChg>
      </pc:sldChg>
      <pc:sldChg chg="modSp mod">
        <pc:chgData name="Kristin Vamenta" userId="607a747a-663e-474c-8fd2-10d9735a1fe0" providerId="ADAL" clId="{E238ED77-E14B-4B8E-8F45-3EF43E806EA5}" dt="2022-08-19T15:18:45.966" v="37" actId="20577"/>
        <pc:sldMkLst>
          <pc:docMk/>
          <pc:sldMk cId="3045740305" sldId="306"/>
        </pc:sldMkLst>
        <pc:spChg chg="mod">
          <ac:chgData name="Kristin Vamenta" userId="607a747a-663e-474c-8fd2-10d9735a1fe0" providerId="ADAL" clId="{E238ED77-E14B-4B8E-8F45-3EF43E806EA5}" dt="2022-08-19T15:18:45.966" v="37" actId="20577"/>
          <ac:spMkLst>
            <pc:docMk/>
            <pc:sldMk cId="3045740305" sldId="306"/>
            <ac:spMk id="3" creationId="{B1C8E4C9-9545-4439-99B1-8B95E45F7D1C}"/>
          </ac:spMkLst>
        </pc:spChg>
      </pc:sldChg>
      <pc:sldChg chg="modSp mod chgLayout">
        <pc:chgData name="Kristin Vamenta" userId="607a747a-663e-474c-8fd2-10d9735a1fe0" providerId="ADAL" clId="{E238ED77-E14B-4B8E-8F45-3EF43E806EA5}" dt="2022-09-01T14:30:28.920" v="231" actId="700"/>
        <pc:sldMkLst>
          <pc:docMk/>
          <pc:sldMk cId="552525100" sldId="311"/>
        </pc:sldMkLst>
        <pc:spChg chg="mod ord">
          <ac:chgData name="Kristin Vamenta" userId="607a747a-663e-474c-8fd2-10d9735a1fe0" providerId="ADAL" clId="{E238ED77-E14B-4B8E-8F45-3EF43E806EA5}" dt="2022-09-01T14:30:28.920" v="231" actId="700"/>
          <ac:spMkLst>
            <pc:docMk/>
            <pc:sldMk cId="552525100" sldId="311"/>
            <ac:spMk id="2" creationId="{6DF030A0-95B3-D50C-B0DD-D3F57C449750}"/>
          </ac:spMkLst>
        </pc:spChg>
        <pc:spChg chg="mod ord">
          <ac:chgData name="Kristin Vamenta" userId="607a747a-663e-474c-8fd2-10d9735a1fe0" providerId="ADAL" clId="{E238ED77-E14B-4B8E-8F45-3EF43E806EA5}" dt="2022-09-01T14:30:28.920" v="231" actId="700"/>
          <ac:spMkLst>
            <pc:docMk/>
            <pc:sldMk cId="552525100" sldId="311"/>
            <ac:spMk id="3" creationId="{0988318A-2066-4A7E-E765-F70936EC30BA}"/>
          </ac:spMkLst>
        </pc:spChg>
      </pc:sldChg>
      <pc:sldChg chg="modSp mod modCm">
        <pc:chgData name="Kristin Vamenta" userId="607a747a-663e-474c-8fd2-10d9735a1fe0" providerId="ADAL" clId="{E238ED77-E14B-4B8E-8F45-3EF43E806EA5}" dt="2022-09-12T18:07:24.195" v="1097" actId="20577"/>
        <pc:sldMkLst>
          <pc:docMk/>
          <pc:sldMk cId="2090685822" sldId="313"/>
        </pc:sldMkLst>
        <pc:spChg chg="mod">
          <ac:chgData name="Kristin Vamenta" userId="607a747a-663e-474c-8fd2-10d9735a1fe0" providerId="ADAL" clId="{E238ED77-E14B-4B8E-8F45-3EF43E806EA5}" dt="2022-09-12T18:06:48.274" v="1032" actId="20577"/>
          <ac:spMkLst>
            <pc:docMk/>
            <pc:sldMk cId="2090685822" sldId="313"/>
            <ac:spMk id="2" creationId="{A73E3FC6-BD8B-81BC-A7EB-AE1F66B09EBE}"/>
          </ac:spMkLst>
        </pc:spChg>
        <pc:spChg chg="mod">
          <ac:chgData name="Kristin Vamenta" userId="607a747a-663e-474c-8fd2-10d9735a1fe0" providerId="ADAL" clId="{E238ED77-E14B-4B8E-8F45-3EF43E806EA5}" dt="2022-09-12T18:07:24.195" v="1097" actId="20577"/>
          <ac:spMkLst>
            <pc:docMk/>
            <pc:sldMk cId="2090685822" sldId="313"/>
            <ac:spMk id="3" creationId="{048C252B-4C51-EF0B-4A40-D721254519C8}"/>
          </ac:spMkLst>
        </pc:spChg>
      </pc:sldChg>
      <pc:sldChg chg="modSp">
        <pc:chgData name="Kristin Vamenta" userId="607a747a-663e-474c-8fd2-10d9735a1fe0" providerId="ADAL" clId="{E238ED77-E14B-4B8E-8F45-3EF43E806EA5}" dt="2022-08-19T15:20:38.668" v="75" actId="20577"/>
        <pc:sldMkLst>
          <pc:docMk/>
          <pc:sldMk cId="2074065583" sldId="320"/>
        </pc:sldMkLst>
        <pc:graphicFrameChg chg="mod">
          <ac:chgData name="Kristin Vamenta" userId="607a747a-663e-474c-8fd2-10d9735a1fe0" providerId="ADAL" clId="{E238ED77-E14B-4B8E-8F45-3EF43E806EA5}" dt="2022-08-19T15:20:38.668" v="75" actId="20577"/>
          <ac:graphicFrameMkLst>
            <pc:docMk/>
            <pc:sldMk cId="2074065583" sldId="320"/>
            <ac:graphicFrameMk id="8" creationId="{3418772E-DED0-402E-BD9D-F5AA626AB4F8}"/>
          </ac:graphicFrameMkLst>
        </pc:graphicFrameChg>
      </pc:sldChg>
      <pc:sldChg chg="ord">
        <pc:chgData name="Kristin Vamenta" userId="607a747a-663e-474c-8fd2-10d9735a1fe0" providerId="ADAL" clId="{E238ED77-E14B-4B8E-8F45-3EF43E806EA5}" dt="2022-08-30T16:57:19.399" v="77"/>
        <pc:sldMkLst>
          <pc:docMk/>
          <pc:sldMk cId="2824903434" sldId="321"/>
        </pc:sldMkLst>
      </pc:sldChg>
      <pc:sldChg chg="modSp add mod">
        <pc:chgData name="Kristin Vamenta" userId="607a747a-663e-474c-8fd2-10d9735a1fe0" providerId="ADAL" clId="{E238ED77-E14B-4B8E-8F45-3EF43E806EA5}" dt="2022-09-12T18:12:21.897" v="1242" actId="15"/>
        <pc:sldMkLst>
          <pc:docMk/>
          <pc:sldMk cId="1862408675" sldId="322"/>
        </pc:sldMkLst>
        <pc:spChg chg="mod">
          <ac:chgData name="Kristin Vamenta" userId="607a747a-663e-474c-8fd2-10d9735a1fe0" providerId="ADAL" clId="{E238ED77-E14B-4B8E-8F45-3EF43E806EA5}" dt="2022-09-12T18:12:12.684" v="1239" actId="20577"/>
          <ac:spMkLst>
            <pc:docMk/>
            <pc:sldMk cId="1862408675" sldId="322"/>
            <ac:spMk id="2" creationId="{A73E3FC6-BD8B-81BC-A7EB-AE1F66B09EBE}"/>
          </ac:spMkLst>
        </pc:spChg>
        <pc:spChg chg="mod">
          <ac:chgData name="Kristin Vamenta" userId="607a747a-663e-474c-8fd2-10d9735a1fe0" providerId="ADAL" clId="{E238ED77-E14B-4B8E-8F45-3EF43E806EA5}" dt="2022-09-12T18:12:21.897" v="1242" actId="15"/>
          <ac:spMkLst>
            <pc:docMk/>
            <pc:sldMk cId="1862408675" sldId="322"/>
            <ac:spMk id="3" creationId="{048C252B-4C51-EF0B-4A40-D721254519C8}"/>
          </ac:spMkLst>
        </pc:spChg>
      </pc:sldChg>
      <pc:sldChg chg="modSp add mod">
        <pc:chgData name="Kristin Vamenta" userId="607a747a-663e-474c-8fd2-10d9735a1fe0" providerId="ADAL" clId="{E238ED77-E14B-4B8E-8F45-3EF43E806EA5}" dt="2022-09-12T18:12:44.569" v="1276" actId="20577"/>
        <pc:sldMkLst>
          <pc:docMk/>
          <pc:sldMk cId="1363585564" sldId="323"/>
        </pc:sldMkLst>
        <pc:spChg chg="mod">
          <ac:chgData name="Kristin Vamenta" userId="607a747a-663e-474c-8fd2-10d9735a1fe0" providerId="ADAL" clId="{E238ED77-E14B-4B8E-8F45-3EF43E806EA5}" dt="2022-09-12T18:12:44.569" v="1276" actId="20577"/>
          <ac:spMkLst>
            <pc:docMk/>
            <pc:sldMk cId="1363585564" sldId="323"/>
            <ac:spMk id="2" creationId="{A73E3FC6-BD8B-81BC-A7EB-AE1F66B09EBE}"/>
          </ac:spMkLst>
        </pc:spChg>
        <pc:spChg chg="mod">
          <ac:chgData name="Kristin Vamenta" userId="607a747a-663e-474c-8fd2-10d9735a1fe0" providerId="ADAL" clId="{E238ED77-E14B-4B8E-8F45-3EF43E806EA5}" dt="2022-09-12T18:12:35.624" v="1243" actId="20577"/>
          <ac:spMkLst>
            <pc:docMk/>
            <pc:sldMk cId="1363585564" sldId="323"/>
            <ac:spMk id="3" creationId="{048C252B-4C51-EF0B-4A40-D721254519C8}"/>
          </ac:spMkLst>
        </pc:spChg>
      </pc:sldChg>
      <pc:sldChg chg="add del">
        <pc:chgData name="Kristin Vamenta" userId="607a747a-663e-474c-8fd2-10d9735a1fe0" providerId="ADAL" clId="{E238ED77-E14B-4B8E-8F45-3EF43E806EA5}" dt="2022-09-12T18:12:57.587" v="1277" actId="47"/>
        <pc:sldMkLst>
          <pc:docMk/>
          <pc:sldMk cId="1674484918" sldId="324"/>
        </pc:sldMkLst>
      </pc:sldChg>
      <pc:sldMasterChg chg="modSldLayout">
        <pc:chgData name="Kristin Vamenta" userId="607a747a-663e-474c-8fd2-10d9735a1fe0" providerId="ADAL" clId="{E238ED77-E14B-4B8E-8F45-3EF43E806EA5}" dt="2022-09-01T14:30:06.989" v="229" actId="207"/>
        <pc:sldMasterMkLst>
          <pc:docMk/>
          <pc:sldMasterMk cId="0" sldId="2147483681"/>
        </pc:sldMasterMkLst>
        <pc:sldLayoutChg chg="modSp">
          <pc:chgData name="Kristin Vamenta" userId="607a747a-663e-474c-8fd2-10d9735a1fe0" providerId="ADAL" clId="{E238ED77-E14B-4B8E-8F45-3EF43E806EA5}" dt="2022-09-01T14:30:06.989" v="229" actId="207"/>
          <pc:sldLayoutMkLst>
            <pc:docMk/>
            <pc:sldMasterMk cId="0" sldId="2147483681"/>
            <pc:sldLayoutMk cId="0" sldId="2147483683"/>
          </pc:sldLayoutMkLst>
          <pc:spChg chg="mod">
            <ac:chgData name="Kristin Vamenta" userId="607a747a-663e-474c-8fd2-10d9735a1fe0" providerId="ADAL" clId="{E238ED77-E14B-4B8E-8F45-3EF43E806EA5}" dt="2022-09-01T14:30:06.989" v="229" actId="207"/>
            <ac:spMkLst>
              <pc:docMk/>
              <pc:sldMasterMk cId="0" sldId="2147483681"/>
              <pc:sldLayoutMk cId="0" sldId="2147483683"/>
              <ac:spMk id="5" creationId="{00000000-0000-0000-0000-000000000000}"/>
            </ac:spMkLst>
          </pc:spChg>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FC4239-90A5-483B-B5BE-A792CFFAD53F}" type="doc">
      <dgm:prSet loTypeId="urn:microsoft.com/office/officeart/2018/2/layout/IconLabelList" loCatId="icon" qsTypeId="urn:microsoft.com/office/officeart/2005/8/quickstyle/simple1" qsCatId="simple" csTypeId="urn:microsoft.com/office/officeart/2005/8/colors/accent0_3" csCatId="mainScheme" phldr="1"/>
      <dgm:spPr/>
      <dgm:t>
        <a:bodyPr/>
        <a:lstStyle/>
        <a:p>
          <a:endParaRPr lang="en-US"/>
        </a:p>
      </dgm:t>
    </dgm:pt>
    <dgm:pt modelId="{50BB2183-9474-4C95-BCBA-F0A08CAEB453}">
      <dgm:prSet/>
      <dgm:spPr/>
      <dgm:t>
        <a:bodyPr/>
        <a:lstStyle/>
        <a:p>
          <a:pPr>
            <a:lnSpc>
              <a:spcPct val="100000"/>
            </a:lnSpc>
          </a:pPr>
          <a:r>
            <a:rPr lang="en-US"/>
            <a:t>Overview of the Documenting Our Work (DOW) project</a:t>
          </a:r>
        </a:p>
      </dgm:t>
    </dgm:pt>
    <dgm:pt modelId="{845EBFF8-68C2-48E7-8943-AC1BC77F4824}" type="parTrans" cxnId="{C22C1C84-3326-4343-9A0C-B17D1918CD84}">
      <dgm:prSet/>
      <dgm:spPr/>
      <dgm:t>
        <a:bodyPr/>
        <a:lstStyle/>
        <a:p>
          <a:endParaRPr lang="en-US"/>
        </a:p>
      </dgm:t>
    </dgm:pt>
    <dgm:pt modelId="{F87DA6E8-6514-41B1-B74B-6ACA9B6A035C}" type="sibTrans" cxnId="{C22C1C84-3326-4343-9A0C-B17D1918CD84}">
      <dgm:prSet/>
      <dgm:spPr/>
      <dgm:t>
        <a:bodyPr/>
        <a:lstStyle/>
        <a:p>
          <a:endParaRPr lang="en-US"/>
        </a:p>
      </dgm:t>
    </dgm:pt>
    <dgm:pt modelId="{8931FF8D-06FD-4C63-B6EE-472C2E812012}">
      <dgm:prSet/>
      <dgm:spPr/>
      <dgm:t>
        <a:bodyPr/>
        <a:lstStyle/>
        <a:p>
          <a:pPr>
            <a:lnSpc>
              <a:spcPct val="100000"/>
            </a:lnSpc>
          </a:pPr>
          <a:r>
            <a:rPr lang="en-US" dirty="0"/>
            <a:t>How to use the updated online DOW surveys</a:t>
          </a:r>
        </a:p>
      </dgm:t>
    </dgm:pt>
    <dgm:pt modelId="{50FA5776-54A9-4B00-877A-247E77329C54}" type="parTrans" cxnId="{97987A1D-06F3-4ED9-AA9D-7A1669B1FD9E}">
      <dgm:prSet/>
      <dgm:spPr/>
      <dgm:t>
        <a:bodyPr/>
        <a:lstStyle/>
        <a:p>
          <a:endParaRPr lang="en-US"/>
        </a:p>
      </dgm:t>
    </dgm:pt>
    <dgm:pt modelId="{E5C4D85A-692B-4DF4-AE81-A92A2AC04078}" type="sibTrans" cxnId="{97987A1D-06F3-4ED9-AA9D-7A1669B1FD9E}">
      <dgm:prSet/>
      <dgm:spPr/>
      <dgm:t>
        <a:bodyPr/>
        <a:lstStyle/>
        <a:p>
          <a:endParaRPr lang="en-US"/>
        </a:p>
      </dgm:t>
    </dgm:pt>
    <dgm:pt modelId="{8E6D119F-7FB5-4169-931A-0826A1BCD2CA}">
      <dgm:prSet/>
      <dgm:spPr/>
      <dgm:t>
        <a:bodyPr/>
        <a:lstStyle/>
        <a:p>
          <a:r>
            <a:rPr lang="en-US" dirty="0"/>
            <a:t>Tech safety considerations and resources </a:t>
          </a:r>
        </a:p>
      </dgm:t>
    </dgm:pt>
    <dgm:pt modelId="{FECC0511-BF0E-47EA-92FB-02F6C9A2FB30}" type="parTrans" cxnId="{A30DC802-F78D-4FC2-909A-107E7DE926F0}">
      <dgm:prSet/>
      <dgm:spPr/>
      <dgm:t>
        <a:bodyPr/>
        <a:lstStyle/>
        <a:p>
          <a:endParaRPr lang="en-US"/>
        </a:p>
      </dgm:t>
    </dgm:pt>
    <dgm:pt modelId="{1D00EEA2-35CF-4396-A703-06F09F918F14}" type="sibTrans" cxnId="{A30DC802-F78D-4FC2-909A-107E7DE926F0}">
      <dgm:prSet/>
      <dgm:spPr/>
      <dgm:t>
        <a:bodyPr/>
        <a:lstStyle/>
        <a:p>
          <a:endParaRPr lang="en-US"/>
        </a:p>
      </dgm:t>
    </dgm:pt>
    <dgm:pt modelId="{ACDB62F8-AB04-469E-8928-AE86B83F3262}" type="pres">
      <dgm:prSet presAssocID="{E4FC4239-90A5-483B-B5BE-A792CFFAD53F}" presName="root" presStyleCnt="0">
        <dgm:presLayoutVars>
          <dgm:dir/>
          <dgm:resizeHandles val="exact"/>
        </dgm:presLayoutVars>
      </dgm:prSet>
      <dgm:spPr/>
    </dgm:pt>
    <dgm:pt modelId="{5E88D9F3-EFE3-4DDA-82EB-15BEDA1C684B}" type="pres">
      <dgm:prSet presAssocID="{50BB2183-9474-4C95-BCBA-F0A08CAEB453}" presName="compNode" presStyleCnt="0"/>
      <dgm:spPr/>
    </dgm:pt>
    <dgm:pt modelId="{9688072A-D4B5-4995-A094-19A3771308DA}" type="pres">
      <dgm:prSet presAssocID="{50BB2183-9474-4C95-BCBA-F0A08CAEB45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cument"/>
        </a:ext>
      </dgm:extLst>
    </dgm:pt>
    <dgm:pt modelId="{D9E4B4BC-C6CD-40C2-85B8-22F3C6091999}" type="pres">
      <dgm:prSet presAssocID="{50BB2183-9474-4C95-BCBA-F0A08CAEB453}" presName="spaceRect" presStyleCnt="0"/>
      <dgm:spPr/>
    </dgm:pt>
    <dgm:pt modelId="{DDBE3C68-3BED-41DA-9FF3-87713FD1C644}" type="pres">
      <dgm:prSet presAssocID="{50BB2183-9474-4C95-BCBA-F0A08CAEB453}" presName="textRect" presStyleLbl="revTx" presStyleIdx="0" presStyleCnt="3">
        <dgm:presLayoutVars>
          <dgm:chMax val="1"/>
          <dgm:chPref val="1"/>
        </dgm:presLayoutVars>
      </dgm:prSet>
      <dgm:spPr/>
    </dgm:pt>
    <dgm:pt modelId="{E28D5C62-103B-48A8-BD95-0B8CEF4B27E7}" type="pres">
      <dgm:prSet presAssocID="{F87DA6E8-6514-41B1-B74B-6ACA9B6A035C}" presName="sibTrans" presStyleCnt="0"/>
      <dgm:spPr/>
    </dgm:pt>
    <dgm:pt modelId="{93D7F295-9578-4F9E-8E3B-7FA18A532E1A}" type="pres">
      <dgm:prSet presAssocID="{8931FF8D-06FD-4C63-B6EE-472C2E812012}" presName="compNode" presStyleCnt="0"/>
      <dgm:spPr/>
    </dgm:pt>
    <dgm:pt modelId="{471DB43C-D48E-43A9-B8BA-1A1B412C594D}" type="pres">
      <dgm:prSet presAssocID="{8931FF8D-06FD-4C63-B6EE-472C2E81201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ar chart"/>
        </a:ext>
      </dgm:extLst>
    </dgm:pt>
    <dgm:pt modelId="{563CD70C-2F3D-421D-800F-5CE91A5D51E4}" type="pres">
      <dgm:prSet presAssocID="{8931FF8D-06FD-4C63-B6EE-472C2E812012}" presName="spaceRect" presStyleCnt="0"/>
      <dgm:spPr/>
    </dgm:pt>
    <dgm:pt modelId="{69E08384-2DC4-4A5C-8E32-95101D3582BA}" type="pres">
      <dgm:prSet presAssocID="{8931FF8D-06FD-4C63-B6EE-472C2E812012}" presName="textRect" presStyleLbl="revTx" presStyleIdx="1" presStyleCnt="3">
        <dgm:presLayoutVars>
          <dgm:chMax val="1"/>
          <dgm:chPref val="1"/>
        </dgm:presLayoutVars>
      </dgm:prSet>
      <dgm:spPr/>
    </dgm:pt>
    <dgm:pt modelId="{BB2DD57C-F6A2-4B92-9FB8-6787B722569E}" type="pres">
      <dgm:prSet presAssocID="{E5C4D85A-692B-4DF4-AE81-A92A2AC04078}" presName="sibTrans" presStyleCnt="0"/>
      <dgm:spPr/>
    </dgm:pt>
    <dgm:pt modelId="{0A6D391D-18F2-49AD-86C4-568EF98ED9E5}" type="pres">
      <dgm:prSet presAssocID="{8E6D119F-7FB5-4169-931A-0826A1BCD2CA}" presName="compNode" presStyleCnt="0"/>
      <dgm:spPr/>
    </dgm:pt>
    <dgm:pt modelId="{0652B55E-3F83-45B4-BED5-ED9B4AF327C9}" type="pres">
      <dgm:prSet presAssocID="{8E6D119F-7FB5-4169-931A-0826A1BCD2CA}" presName="iconRect" presStyleLbl="node1" presStyleIdx="2" presStyleCnt="3" custLinFactNeighborY="-118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loud Computing with solid fill"/>
        </a:ext>
      </dgm:extLst>
    </dgm:pt>
    <dgm:pt modelId="{426AB3DC-7076-41BF-AFA7-38F0BACC1AE2}" type="pres">
      <dgm:prSet presAssocID="{8E6D119F-7FB5-4169-931A-0826A1BCD2CA}" presName="spaceRect" presStyleCnt="0"/>
      <dgm:spPr/>
    </dgm:pt>
    <dgm:pt modelId="{D3A04D8D-53AB-43C2-ACEE-F0B644DCF23C}" type="pres">
      <dgm:prSet presAssocID="{8E6D119F-7FB5-4169-931A-0826A1BCD2CA}" presName="textRect" presStyleLbl="revTx" presStyleIdx="2" presStyleCnt="3">
        <dgm:presLayoutVars>
          <dgm:chMax val="1"/>
          <dgm:chPref val="1"/>
        </dgm:presLayoutVars>
      </dgm:prSet>
      <dgm:spPr/>
    </dgm:pt>
  </dgm:ptLst>
  <dgm:cxnLst>
    <dgm:cxn modelId="{A30DC802-F78D-4FC2-909A-107E7DE926F0}" srcId="{E4FC4239-90A5-483B-B5BE-A792CFFAD53F}" destId="{8E6D119F-7FB5-4169-931A-0826A1BCD2CA}" srcOrd="2" destOrd="0" parTransId="{FECC0511-BF0E-47EA-92FB-02F6C9A2FB30}" sibTransId="{1D00EEA2-35CF-4396-A703-06F09F918F14}"/>
    <dgm:cxn modelId="{97987A1D-06F3-4ED9-AA9D-7A1669B1FD9E}" srcId="{E4FC4239-90A5-483B-B5BE-A792CFFAD53F}" destId="{8931FF8D-06FD-4C63-B6EE-472C2E812012}" srcOrd="1" destOrd="0" parTransId="{50FA5776-54A9-4B00-877A-247E77329C54}" sibTransId="{E5C4D85A-692B-4DF4-AE81-A92A2AC04078}"/>
    <dgm:cxn modelId="{A483E73E-23A7-40AD-848C-B1847ECE1AB5}" type="presOf" srcId="{E4FC4239-90A5-483B-B5BE-A792CFFAD53F}" destId="{ACDB62F8-AB04-469E-8928-AE86B83F3262}" srcOrd="0" destOrd="0" presId="urn:microsoft.com/office/officeart/2018/2/layout/IconLabelList"/>
    <dgm:cxn modelId="{C740C15C-07A1-4D84-8A30-C49BF61F7F75}" type="presOf" srcId="{8E6D119F-7FB5-4169-931A-0826A1BCD2CA}" destId="{D3A04D8D-53AB-43C2-ACEE-F0B644DCF23C}" srcOrd="0" destOrd="0" presId="urn:microsoft.com/office/officeart/2018/2/layout/IconLabelList"/>
    <dgm:cxn modelId="{C22C1C84-3326-4343-9A0C-B17D1918CD84}" srcId="{E4FC4239-90A5-483B-B5BE-A792CFFAD53F}" destId="{50BB2183-9474-4C95-BCBA-F0A08CAEB453}" srcOrd="0" destOrd="0" parTransId="{845EBFF8-68C2-48E7-8943-AC1BC77F4824}" sibTransId="{F87DA6E8-6514-41B1-B74B-6ACA9B6A035C}"/>
    <dgm:cxn modelId="{3A871889-4CD2-4F2A-A2D5-7E4F6FA426A2}" type="presOf" srcId="{50BB2183-9474-4C95-BCBA-F0A08CAEB453}" destId="{DDBE3C68-3BED-41DA-9FF3-87713FD1C644}" srcOrd="0" destOrd="0" presId="urn:microsoft.com/office/officeart/2018/2/layout/IconLabelList"/>
    <dgm:cxn modelId="{D3C46FF2-0CC5-4E14-8061-0A5D61077666}" type="presOf" srcId="{8931FF8D-06FD-4C63-B6EE-472C2E812012}" destId="{69E08384-2DC4-4A5C-8E32-95101D3582BA}" srcOrd="0" destOrd="0" presId="urn:microsoft.com/office/officeart/2018/2/layout/IconLabelList"/>
    <dgm:cxn modelId="{B57A2940-ACFB-4B9A-9E5C-5DA89DE57A69}" type="presParOf" srcId="{ACDB62F8-AB04-469E-8928-AE86B83F3262}" destId="{5E88D9F3-EFE3-4DDA-82EB-15BEDA1C684B}" srcOrd="0" destOrd="0" presId="urn:microsoft.com/office/officeart/2018/2/layout/IconLabelList"/>
    <dgm:cxn modelId="{25A95AD8-F6A3-485F-8DF2-011D2AD1FA22}" type="presParOf" srcId="{5E88D9F3-EFE3-4DDA-82EB-15BEDA1C684B}" destId="{9688072A-D4B5-4995-A094-19A3771308DA}" srcOrd="0" destOrd="0" presId="urn:microsoft.com/office/officeart/2018/2/layout/IconLabelList"/>
    <dgm:cxn modelId="{9477C312-FF0B-4CFA-A2C8-A25FB970C621}" type="presParOf" srcId="{5E88D9F3-EFE3-4DDA-82EB-15BEDA1C684B}" destId="{D9E4B4BC-C6CD-40C2-85B8-22F3C6091999}" srcOrd="1" destOrd="0" presId="urn:microsoft.com/office/officeart/2018/2/layout/IconLabelList"/>
    <dgm:cxn modelId="{EB0F7CA3-1E08-4746-BD5B-D5DC6E275564}" type="presParOf" srcId="{5E88D9F3-EFE3-4DDA-82EB-15BEDA1C684B}" destId="{DDBE3C68-3BED-41DA-9FF3-87713FD1C644}" srcOrd="2" destOrd="0" presId="urn:microsoft.com/office/officeart/2018/2/layout/IconLabelList"/>
    <dgm:cxn modelId="{32C2EDB1-4DE8-4A8E-B362-005597EFC380}" type="presParOf" srcId="{ACDB62F8-AB04-469E-8928-AE86B83F3262}" destId="{E28D5C62-103B-48A8-BD95-0B8CEF4B27E7}" srcOrd="1" destOrd="0" presId="urn:microsoft.com/office/officeart/2018/2/layout/IconLabelList"/>
    <dgm:cxn modelId="{FF9237F1-D998-45F5-954B-EABFA179A696}" type="presParOf" srcId="{ACDB62F8-AB04-469E-8928-AE86B83F3262}" destId="{93D7F295-9578-4F9E-8E3B-7FA18A532E1A}" srcOrd="2" destOrd="0" presId="urn:microsoft.com/office/officeart/2018/2/layout/IconLabelList"/>
    <dgm:cxn modelId="{8818F6CE-6BE8-4466-BA39-35E69FD513E9}" type="presParOf" srcId="{93D7F295-9578-4F9E-8E3B-7FA18A532E1A}" destId="{471DB43C-D48E-43A9-B8BA-1A1B412C594D}" srcOrd="0" destOrd="0" presId="urn:microsoft.com/office/officeart/2018/2/layout/IconLabelList"/>
    <dgm:cxn modelId="{9500BE7A-EE91-4FDC-A2A9-A74FA1AA8D8D}" type="presParOf" srcId="{93D7F295-9578-4F9E-8E3B-7FA18A532E1A}" destId="{563CD70C-2F3D-421D-800F-5CE91A5D51E4}" srcOrd="1" destOrd="0" presId="urn:microsoft.com/office/officeart/2018/2/layout/IconLabelList"/>
    <dgm:cxn modelId="{0B3D0489-1F6D-4BDE-8E2D-A8F0250D6454}" type="presParOf" srcId="{93D7F295-9578-4F9E-8E3B-7FA18A532E1A}" destId="{69E08384-2DC4-4A5C-8E32-95101D3582BA}" srcOrd="2" destOrd="0" presId="urn:microsoft.com/office/officeart/2018/2/layout/IconLabelList"/>
    <dgm:cxn modelId="{DA188110-2272-4CA2-98CF-F338F98F6B1E}" type="presParOf" srcId="{ACDB62F8-AB04-469E-8928-AE86B83F3262}" destId="{BB2DD57C-F6A2-4B92-9FB8-6787B722569E}" srcOrd="3" destOrd="0" presId="urn:microsoft.com/office/officeart/2018/2/layout/IconLabelList"/>
    <dgm:cxn modelId="{F938B84B-6147-4B84-9B49-94F2A4A61512}" type="presParOf" srcId="{ACDB62F8-AB04-469E-8928-AE86B83F3262}" destId="{0A6D391D-18F2-49AD-86C4-568EF98ED9E5}" srcOrd="4" destOrd="0" presId="urn:microsoft.com/office/officeart/2018/2/layout/IconLabelList"/>
    <dgm:cxn modelId="{833E58C4-F943-4394-BEA1-EC7D30F0D4B3}" type="presParOf" srcId="{0A6D391D-18F2-49AD-86C4-568EF98ED9E5}" destId="{0652B55E-3F83-45B4-BED5-ED9B4AF327C9}" srcOrd="0" destOrd="0" presId="urn:microsoft.com/office/officeart/2018/2/layout/IconLabelList"/>
    <dgm:cxn modelId="{46C20240-0366-4808-9F94-0E24594905A2}" type="presParOf" srcId="{0A6D391D-18F2-49AD-86C4-568EF98ED9E5}" destId="{426AB3DC-7076-41BF-AFA7-38F0BACC1AE2}" srcOrd="1" destOrd="0" presId="urn:microsoft.com/office/officeart/2018/2/layout/IconLabelList"/>
    <dgm:cxn modelId="{0C339DC0-B2DC-4609-A839-97FDF58CDFF9}" type="presParOf" srcId="{0A6D391D-18F2-49AD-86C4-568EF98ED9E5}" destId="{D3A04D8D-53AB-43C2-ACEE-F0B644DCF23C}"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CBBA35-211E-4FF9-8B98-591730883775}" type="doc">
      <dgm:prSet loTypeId="urn:microsoft.com/office/officeart/2016/7/layout/BasicLinearProcessNumbered" loCatId="process" qsTypeId="urn:microsoft.com/office/officeart/2005/8/quickstyle/simple1" qsCatId="simple" csTypeId="urn:microsoft.com/office/officeart/2005/8/colors/accent1_2" csCatId="accent1" phldr="1"/>
      <dgm:spPr/>
      <dgm:t>
        <a:bodyPr/>
        <a:lstStyle/>
        <a:p>
          <a:endParaRPr lang="en-US"/>
        </a:p>
      </dgm:t>
    </dgm:pt>
    <dgm:pt modelId="{796682E6-410C-4EE6-8C66-AA2493FAFA74}">
      <dgm:prSet custT="1"/>
      <dgm:spPr/>
      <dgm:t>
        <a:bodyPr/>
        <a:lstStyle/>
        <a:p>
          <a:pPr algn="ctr"/>
          <a:r>
            <a:rPr lang="en-US" sz="2000"/>
            <a:t>Get your agency’s 2 unique DOW URLs for Shelter and Community surveys</a:t>
          </a:r>
        </a:p>
      </dgm:t>
    </dgm:pt>
    <dgm:pt modelId="{C78C6CA4-0A21-400E-A904-B470A595C62B}" type="parTrans" cxnId="{2C6A93A6-F163-48E1-97A4-D071E0291DDB}">
      <dgm:prSet/>
      <dgm:spPr/>
      <dgm:t>
        <a:bodyPr/>
        <a:lstStyle/>
        <a:p>
          <a:pPr algn="ctr"/>
          <a:endParaRPr lang="en-US"/>
        </a:p>
      </dgm:t>
    </dgm:pt>
    <dgm:pt modelId="{7FA27CD5-4383-4E4C-84B9-3B23B4CDF708}" type="sibTrans" cxnId="{2C6A93A6-F163-48E1-97A4-D071E0291DDB}">
      <dgm:prSet phldrT="1" phldr="0"/>
      <dgm:spPr/>
      <dgm:t>
        <a:bodyPr/>
        <a:lstStyle/>
        <a:p>
          <a:pPr algn="ctr"/>
          <a:r>
            <a:rPr lang="en-US"/>
            <a:t>1</a:t>
          </a:r>
        </a:p>
      </dgm:t>
    </dgm:pt>
    <dgm:pt modelId="{5FEF9486-E417-458D-8B73-E2668EDF8639}">
      <dgm:prSet custT="1"/>
      <dgm:spPr/>
      <dgm:t>
        <a:bodyPr/>
        <a:lstStyle/>
        <a:p>
          <a:pPr algn="ctr"/>
          <a:r>
            <a:rPr lang="en-US" sz="2000" b="0" i="0"/>
            <a:t>Talk to clients about safe internet access and invite them to respond</a:t>
          </a:r>
          <a:endParaRPr lang="en-US" sz="2000"/>
        </a:p>
      </dgm:t>
    </dgm:pt>
    <dgm:pt modelId="{D92C7D63-E381-4C92-AB02-FE2B3A1EEDB1}" type="parTrans" cxnId="{23554DD8-69C3-4812-BC83-5D38C773CC82}">
      <dgm:prSet/>
      <dgm:spPr/>
      <dgm:t>
        <a:bodyPr/>
        <a:lstStyle/>
        <a:p>
          <a:pPr algn="ctr"/>
          <a:endParaRPr lang="en-US"/>
        </a:p>
      </dgm:t>
    </dgm:pt>
    <dgm:pt modelId="{07B77A05-565E-4C67-96E8-DDA56ECA2FF1}" type="sibTrans" cxnId="{23554DD8-69C3-4812-BC83-5D38C773CC82}">
      <dgm:prSet phldrT="2" phldr="0"/>
      <dgm:spPr/>
      <dgm:t>
        <a:bodyPr/>
        <a:lstStyle/>
        <a:p>
          <a:pPr algn="ctr"/>
          <a:r>
            <a:rPr lang="en-US"/>
            <a:t>2</a:t>
          </a:r>
        </a:p>
      </dgm:t>
    </dgm:pt>
    <dgm:pt modelId="{3BA2CBD1-C4D1-4F2F-8487-B30FF0DA104B}">
      <dgm:prSet custT="1"/>
      <dgm:spPr/>
      <dgm:t>
        <a:bodyPr/>
        <a:lstStyle/>
        <a:p>
          <a:pPr algn="ctr"/>
          <a:r>
            <a:rPr lang="en-US" sz="2000" b="0" i="0"/>
            <a:t>Wait 90 days per anonymity protocol</a:t>
          </a:r>
          <a:endParaRPr lang="en-US" sz="2000"/>
        </a:p>
      </dgm:t>
    </dgm:pt>
    <dgm:pt modelId="{529630F1-424A-4904-B77F-599CF021920D}" type="parTrans" cxnId="{83FD94A5-3FA6-439C-AE8F-DEEA5FA86F21}">
      <dgm:prSet/>
      <dgm:spPr/>
      <dgm:t>
        <a:bodyPr/>
        <a:lstStyle/>
        <a:p>
          <a:pPr algn="ctr"/>
          <a:endParaRPr lang="en-US"/>
        </a:p>
      </dgm:t>
    </dgm:pt>
    <dgm:pt modelId="{BE504106-F4A7-42F6-B48C-14FE38E04DB2}" type="sibTrans" cxnId="{83FD94A5-3FA6-439C-AE8F-DEEA5FA86F21}">
      <dgm:prSet phldrT="3" phldr="0"/>
      <dgm:spPr/>
      <dgm:t>
        <a:bodyPr/>
        <a:lstStyle/>
        <a:p>
          <a:pPr algn="ctr"/>
          <a:r>
            <a:rPr lang="en-US"/>
            <a:t>3</a:t>
          </a:r>
        </a:p>
      </dgm:t>
    </dgm:pt>
    <dgm:pt modelId="{5E1CB5CD-8082-4633-AB26-FB479EA2FF34}">
      <dgm:prSet custT="1"/>
      <dgm:spPr/>
      <dgm:t>
        <a:bodyPr/>
        <a:lstStyle/>
        <a:p>
          <a:pPr algn="ctr"/>
          <a:r>
            <a:rPr lang="en-US" sz="2000" b="0" i="0"/>
            <a:t>Access cumulative responses in VAdata</a:t>
          </a:r>
          <a:endParaRPr lang="en-US" sz="2000"/>
        </a:p>
      </dgm:t>
    </dgm:pt>
    <dgm:pt modelId="{5F30B596-EAE3-4FFE-AEE2-34CFCC5F31FB}" type="parTrans" cxnId="{1762FBE6-932A-4103-BED7-7087C175C0F8}">
      <dgm:prSet/>
      <dgm:spPr/>
      <dgm:t>
        <a:bodyPr/>
        <a:lstStyle/>
        <a:p>
          <a:pPr algn="ctr"/>
          <a:endParaRPr lang="en-US"/>
        </a:p>
      </dgm:t>
    </dgm:pt>
    <dgm:pt modelId="{D6FB1285-ECC2-4517-857D-293E4956A4DF}" type="sibTrans" cxnId="{1762FBE6-932A-4103-BED7-7087C175C0F8}">
      <dgm:prSet phldrT="4" phldr="0"/>
      <dgm:spPr/>
      <dgm:t>
        <a:bodyPr/>
        <a:lstStyle/>
        <a:p>
          <a:pPr algn="ctr"/>
          <a:r>
            <a:rPr lang="en-US"/>
            <a:t>4</a:t>
          </a:r>
        </a:p>
      </dgm:t>
    </dgm:pt>
    <dgm:pt modelId="{0B37FBBF-2AD9-4B64-BE0D-A0E8E27186C8}" type="pres">
      <dgm:prSet presAssocID="{B8CBBA35-211E-4FF9-8B98-591730883775}" presName="Name0" presStyleCnt="0">
        <dgm:presLayoutVars>
          <dgm:animLvl val="lvl"/>
          <dgm:resizeHandles val="exact"/>
        </dgm:presLayoutVars>
      </dgm:prSet>
      <dgm:spPr/>
    </dgm:pt>
    <dgm:pt modelId="{028B7BD9-D586-47A0-9BF5-3E092035FC66}" type="pres">
      <dgm:prSet presAssocID="{796682E6-410C-4EE6-8C66-AA2493FAFA74}" presName="compositeNode" presStyleCnt="0">
        <dgm:presLayoutVars>
          <dgm:bulletEnabled val="1"/>
        </dgm:presLayoutVars>
      </dgm:prSet>
      <dgm:spPr/>
    </dgm:pt>
    <dgm:pt modelId="{D15059F8-8789-4D93-8DDF-7A8399923197}" type="pres">
      <dgm:prSet presAssocID="{796682E6-410C-4EE6-8C66-AA2493FAFA74}" presName="bgRect" presStyleLbl="bgAccFollowNode1" presStyleIdx="0" presStyleCnt="4"/>
      <dgm:spPr/>
    </dgm:pt>
    <dgm:pt modelId="{BA7407AE-64D9-4CB0-9E25-C770D2082D55}" type="pres">
      <dgm:prSet presAssocID="{7FA27CD5-4383-4E4C-84B9-3B23B4CDF708}" presName="sibTransNodeCircle" presStyleLbl="alignNode1" presStyleIdx="0" presStyleCnt="8">
        <dgm:presLayoutVars>
          <dgm:chMax val="0"/>
          <dgm:bulletEnabled/>
        </dgm:presLayoutVars>
      </dgm:prSet>
      <dgm:spPr/>
    </dgm:pt>
    <dgm:pt modelId="{92C255B7-558B-4BBE-AF0A-EEAA56AE0119}" type="pres">
      <dgm:prSet presAssocID="{796682E6-410C-4EE6-8C66-AA2493FAFA74}" presName="bottomLine" presStyleLbl="alignNode1" presStyleIdx="1" presStyleCnt="8">
        <dgm:presLayoutVars/>
      </dgm:prSet>
      <dgm:spPr/>
    </dgm:pt>
    <dgm:pt modelId="{C9E49178-A29C-47EF-8487-65BE7611D833}" type="pres">
      <dgm:prSet presAssocID="{796682E6-410C-4EE6-8C66-AA2493FAFA74}" presName="nodeText" presStyleLbl="bgAccFollowNode1" presStyleIdx="0" presStyleCnt="4">
        <dgm:presLayoutVars>
          <dgm:bulletEnabled val="1"/>
        </dgm:presLayoutVars>
      </dgm:prSet>
      <dgm:spPr/>
    </dgm:pt>
    <dgm:pt modelId="{A54D3B1D-9D01-4B8D-AC95-F28F2621B83C}" type="pres">
      <dgm:prSet presAssocID="{7FA27CD5-4383-4E4C-84B9-3B23B4CDF708}" presName="sibTrans" presStyleCnt="0"/>
      <dgm:spPr/>
    </dgm:pt>
    <dgm:pt modelId="{8AF08D56-C5AD-4C83-8FCA-EFF6441783B7}" type="pres">
      <dgm:prSet presAssocID="{5FEF9486-E417-458D-8B73-E2668EDF8639}" presName="compositeNode" presStyleCnt="0">
        <dgm:presLayoutVars>
          <dgm:bulletEnabled val="1"/>
        </dgm:presLayoutVars>
      </dgm:prSet>
      <dgm:spPr/>
    </dgm:pt>
    <dgm:pt modelId="{C5B71124-85C4-4687-B4EB-CC3B0A9A1CF7}" type="pres">
      <dgm:prSet presAssocID="{5FEF9486-E417-458D-8B73-E2668EDF8639}" presName="bgRect" presStyleLbl="bgAccFollowNode1" presStyleIdx="1" presStyleCnt="4"/>
      <dgm:spPr/>
    </dgm:pt>
    <dgm:pt modelId="{9A2686A5-EA46-4BA8-B1BD-05579D0DD5B9}" type="pres">
      <dgm:prSet presAssocID="{07B77A05-565E-4C67-96E8-DDA56ECA2FF1}" presName="sibTransNodeCircle" presStyleLbl="alignNode1" presStyleIdx="2" presStyleCnt="8">
        <dgm:presLayoutVars>
          <dgm:chMax val="0"/>
          <dgm:bulletEnabled/>
        </dgm:presLayoutVars>
      </dgm:prSet>
      <dgm:spPr/>
    </dgm:pt>
    <dgm:pt modelId="{56F77EC8-CB87-4712-89BB-B02E8AF10CD5}" type="pres">
      <dgm:prSet presAssocID="{5FEF9486-E417-458D-8B73-E2668EDF8639}" presName="bottomLine" presStyleLbl="alignNode1" presStyleIdx="3" presStyleCnt="8">
        <dgm:presLayoutVars/>
      </dgm:prSet>
      <dgm:spPr/>
    </dgm:pt>
    <dgm:pt modelId="{71CD1E19-F6D0-47F5-A429-A5D37167FF13}" type="pres">
      <dgm:prSet presAssocID="{5FEF9486-E417-458D-8B73-E2668EDF8639}" presName="nodeText" presStyleLbl="bgAccFollowNode1" presStyleIdx="1" presStyleCnt="4">
        <dgm:presLayoutVars>
          <dgm:bulletEnabled val="1"/>
        </dgm:presLayoutVars>
      </dgm:prSet>
      <dgm:spPr/>
    </dgm:pt>
    <dgm:pt modelId="{A175B185-BF67-478E-8ECE-8CF64D2132BB}" type="pres">
      <dgm:prSet presAssocID="{07B77A05-565E-4C67-96E8-DDA56ECA2FF1}" presName="sibTrans" presStyleCnt="0"/>
      <dgm:spPr/>
    </dgm:pt>
    <dgm:pt modelId="{42939808-AD5B-4C33-B6DF-45F23D2892D0}" type="pres">
      <dgm:prSet presAssocID="{3BA2CBD1-C4D1-4F2F-8487-B30FF0DA104B}" presName="compositeNode" presStyleCnt="0">
        <dgm:presLayoutVars>
          <dgm:bulletEnabled val="1"/>
        </dgm:presLayoutVars>
      </dgm:prSet>
      <dgm:spPr/>
    </dgm:pt>
    <dgm:pt modelId="{983BBF6B-863B-443C-81DE-CAAEB36ACE3F}" type="pres">
      <dgm:prSet presAssocID="{3BA2CBD1-C4D1-4F2F-8487-B30FF0DA104B}" presName="bgRect" presStyleLbl="bgAccFollowNode1" presStyleIdx="2" presStyleCnt="4"/>
      <dgm:spPr/>
    </dgm:pt>
    <dgm:pt modelId="{C6D9642D-E101-4CC8-8140-34BF9DE24085}" type="pres">
      <dgm:prSet presAssocID="{BE504106-F4A7-42F6-B48C-14FE38E04DB2}" presName="sibTransNodeCircle" presStyleLbl="alignNode1" presStyleIdx="4" presStyleCnt="8">
        <dgm:presLayoutVars>
          <dgm:chMax val="0"/>
          <dgm:bulletEnabled/>
        </dgm:presLayoutVars>
      </dgm:prSet>
      <dgm:spPr/>
    </dgm:pt>
    <dgm:pt modelId="{0B8552A9-6C94-4183-B197-5F75700B575E}" type="pres">
      <dgm:prSet presAssocID="{3BA2CBD1-C4D1-4F2F-8487-B30FF0DA104B}" presName="bottomLine" presStyleLbl="alignNode1" presStyleIdx="5" presStyleCnt="8">
        <dgm:presLayoutVars/>
      </dgm:prSet>
      <dgm:spPr/>
    </dgm:pt>
    <dgm:pt modelId="{2C039932-FCE1-4EF6-9E59-1B387195C297}" type="pres">
      <dgm:prSet presAssocID="{3BA2CBD1-C4D1-4F2F-8487-B30FF0DA104B}" presName="nodeText" presStyleLbl="bgAccFollowNode1" presStyleIdx="2" presStyleCnt="4">
        <dgm:presLayoutVars>
          <dgm:bulletEnabled val="1"/>
        </dgm:presLayoutVars>
      </dgm:prSet>
      <dgm:spPr/>
    </dgm:pt>
    <dgm:pt modelId="{1ACDF018-ECC2-449B-ABE5-3B6AC2CC1A29}" type="pres">
      <dgm:prSet presAssocID="{BE504106-F4A7-42F6-B48C-14FE38E04DB2}" presName="sibTrans" presStyleCnt="0"/>
      <dgm:spPr/>
    </dgm:pt>
    <dgm:pt modelId="{2E199633-1BEB-4956-956E-B5EAA9F9B4E2}" type="pres">
      <dgm:prSet presAssocID="{5E1CB5CD-8082-4633-AB26-FB479EA2FF34}" presName="compositeNode" presStyleCnt="0">
        <dgm:presLayoutVars>
          <dgm:bulletEnabled val="1"/>
        </dgm:presLayoutVars>
      </dgm:prSet>
      <dgm:spPr/>
    </dgm:pt>
    <dgm:pt modelId="{7181E885-79B4-435A-A3E0-86D544BB27E1}" type="pres">
      <dgm:prSet presAssocID="{5E1CB5CD-8082-4633-AB26-FB479EA2FF34}" presName="bgRect" presStyleLbl="bgAccFollowNode1" presStyleIdx="3" presStyleCnt="4"/>
      <dgm:spPr/>
    </dgm:pt>
    <dgm:pt modelId="{FE519F91-227D-4801-BE94-3A7D8EC59DC0}" type="pres">
      <dgm:prSet presAssocID="{D6FB1285-ECC2-4517-857D-293E4956A4DF}" presName="sibTransNodeCircle" presStyleLbl="alignNode1" presStyleIdx="6" presStyleCnt="8">
        <dgm:presLayoutVars>
          <dgm:chMax val="0"/>
          <dgm:bulletEnabled/>
        </dgm:presLayoutVars>
      </dgm:prSet>
      <dgm:spPr/>
    </dgm:pt>
    <dgm:pt modelId="{EF9F2482-6AEB-4A3D-BCAE-78D40359648C}" type="pres">
      <dgm:prSet presAssocID="{5E1CB5CD-8082-4633-AB26-FB479EA2FF34}" presName="bottomLine" presStyleLbl="alignNode1" presStyleIdx="7" presStyleCnt="8">
        <dgm:presLayoutVars/>
      </dgm:prSet>
      <dgm:spPr/>
    </dgm:pt>
    <dgm:pt modelId="{4EDC8D51-38FE-4979-82F3-7D2AA4080721}" type="pres">
      <dgm:prSet presAssocID="{5E1CB5CD-8082-4633-AB26-FB479EA2FF34}" presName="nodeText" presStyleLbl="bgAccFollowNode1" presStyleIdx="3" presStyleCnt="4">
        <dgm:presLayoutVars>
          <dgm:bulletEnabled val="1"/>
        </dgm:presLayoutVars>
      </dgm:prSet>
      <dgm:spPr/>
    </dgm:pt>
  </dgm:ptLst>
  <dgm:cxnLst>
    <dgm:cxn modelId="{CB164401-0E64-46A2-A63D-35CFAAE1F7C0}" type="presOf" srcId="{3BA2CBD1-C4D1-4F2F-8487-B30FF0DA104B}" destId="{983BBF6B-863B-443C-81DE-CAAEB36ACE3F}" srcOrd="0" destOrd="0" presId="urn:microsoft.com/office/officeart/2016/7/layout/BasicLinearProcessNumbered"/>
    <dgm:cxn modelId="{22F8CF16-9B04-4046-A048-BACE91506D2B}" type="presOf" srcId="{7FA27CD5-4383-4E4C-84B9-3B23B4CDF708}" destId="{BA7407AE-64D9-4CB0-9E25-C770D2082D55}" srcOrd="0" destOrd="0" presId="urn:microsoft.com/office/officeart/2016/7/layout/BasicLinearProcessNumbered"/>
    <dgm:cxn modelId="{6FD8D428-ED7D-4D44-81A4-E89732874A25}" type="presOf" srcId="{5FEF9486-E417-458D-8B73-E2668EDF8639}" destId="{C5B71124-85C4-4687-B4EB-CC3B0A9A1CF7}" srcOrd="0" destOrd="0" presId="urn:microsoft.com/office/officeart/2016/7/layout/BasicLinearProcessNumbered"/>
    <dgm:cxn modelId="{5298AB37-ECAD-41E5-98B2-8AD445CDA946}" type="presOf" srcId="{3BA2CBD1-C4D1-4F2F-8487-B30FF0DA104B}" destId="{2C039932-FCE1-4EF6-9E59-1B387195C297}" srcOrd="1" destOrd="0" presId="urn:microsoft.com/office/officeart/2016/7/layout/BasicLinearProcessNumbered"/>
    <dgm:cxn modelId="{F5414C5E-CFEC-4B64-BF85-D4C1601A8BF8}" type="presOf" srcId="{BE504106-F4A7-42F6-B48C-14FE38E04DB2}" destId="{C6D9642D-E101-4CC8-8140-34BF9DE24085}" srcOrd="0" destOrd="0" presId="urn:microsoft.com/office/officeart/2016/7/layout/BasicLinearProcessNumbered"/>
    <dgm:cxn modelId="{3B102558-24FD-44AA-A2B6-D8ADF72F9476}" type="presOf" srcId="{796682E6-410C-4EE6-8C66-AA2493FAFA74}" destId="{C9E49178-A29C-47EF-8487-65BE7611D833}" srcOrd="1" destOrd="0" presId="urn:microsoft.com/office/officeart/2016/7/layout/BasicLinearProcessNumbered"/>
    <dgm:cxn modelId="{DB15BA58-E13E-4E07-903B-67B8C0006D2C}" type="presOf" srcId="{5FEF9486-E417-458D-8B73-E2668EDF8639}" destId="{71CD1E19-F6D0-47F5-A429-A5D37167FF13}" srcOrd="1" destOrd="0" presId="urn:microsoft.com/office/officeart/2016/7/layout/BasicLinearProcessNumbered"/>
    <dgm:cxn modelId="{26165C7F-9937-4571-88FB-CED992DD0BD9}" type="presOf" srcId="{D6FB1285-ECC2-4517-857D-293E4956A4DF}" destId="{FE519F91-227D-4801-BE94-3A7D8EC59DC0}" srcOrd="0" destOrd="0" presId="urn:microsoft.com/office/officeart/2016/7/layout/BasicLinearProcessNumbered"/>
    <dgm:cxn modelId="{8EA26088-71BA-4375-AA03-9D93A34C68DF}" type="presOf" srcId="{5E1CB5CD-8082-4633-AB26-FB479EA2FF34}" destId="{4EDC8D51-38FE-4979-82F3-7D2AA4080721}" srcOrd="1" destOrd="0" presId="urn:microsoft.com/office/officeart/2016/7/layout/BasicLinearProcessNumbered"/>
    <dgm:cxn modelId="{EF3643A0-52AA-443A-B554-1AEE702EA2D9}" type="presOf" srcId="{B8CBBA35-211E-4FF9-8B98-591730883775}" destId="{0B37FBBF-2AD9-4B64-BE0D-A0E8E27186C8}" srcOrd="0" destOrd="0" presId="urn:microsoft.com/office/officeart/2016/7/layout/BasicLinearProcessNumbered"/>
    <dgm:cxn modelId="{F666E9A4-050F-4094-B224-FAA13DD9DBA9}" type="presOf" srcId="{796682E6-410C-4EE6-8C66-AA2493FAFA74}" destId="{D15059F8-8789-4D93-8DDF-7A8399923197}" srcOrd="0" destOrd="0" presId="urn:microsoft.com/office/officeart/2016/7/layout/BasicLinearProcessNumbered"/>
    <dgm:cxn modelId="{83FD94A5-3FA6-439C-AE8F-DEEA5FA86F21}" srcId="{B8CBBA35-211E-4FF9-8B98-591730883775}" destId="{3BA2CBD1-C4D1-4F2F-8487-B30FF0DA104B}" srcOrd="2" destOrd="0" parTransId="{529630F1-424A-4904-B77F-599CF021920D}" sibTransId="{BE504106-F4A7-42F6-B48C-14FE38E04DB2}"/>
    <dgm:cxn modelId="{2C6A93A6-F163-48E1-97A4-D071E0291DDB}" srcId="{B8CBBA35-211E-4FF9-8B98-591730883775}" destId="{796682E6-410C-4EE6-8C66-AA2493FAFA74}" srcOrd="0" destOrd="0" parTransId="{C78C6CA4-0A21-400E-A904-B470A595C62B}" sibTransId="{7FA27CD5-4383-4E4C-84B9-3B23B4CDF708}"/>
    <dgm:cxn modelId="{23554DD8-69C3-4812-BC83-5D38C773CC82}" srcId="{B8CBBA35-211E-4FF9-8B98-591730883775}" destId="{5FEF9486-E417-458D-8B73-E2668EDF8639}" srcOrd="1" destOrd="0" parTransId="{D92C7D63-E381-4C92-AB02-FE2B3A1EEDB1}" sibTransId="{07B77A05-565E-4C67-96E8-DDA56ECA2FF1}"/>
    <dgm:cxn modelId="{715E6BE2-90C2-4A5A-A757-F2A3BEC30FA3}" type="presOf" srcId="{5E1CB5CD-8082-4633-AB26-FB479EA2FF34}" destId="{7181E885-79B4-435A-A3E0-86D544BB27E1}" srcOrd="0" destOrd="0" presId="urn:microsoft.com/office/officeart/2016/7/layout/BasicLinearProcessNumbered"/>
    <dgm:cxn modelId="{8EF0C8E2-E828-484E-9124-838476F31A00}" type="presOf" srcId="{07B77A05-565E-4C67-96E8-DDA56ECA2FF1}" destId="{9A2686A5-EA46-4BA8-B1BD-05579D0DD5B9}" srcOrd="0" destOrd="0" presId="urn:microsoft.com/office/officeart/2016/7/layout/BasicLinearProcessNumbered"/>
    <dgm:cxn modelId="{1762FBE6-932A-4103-BED7-7087C175C0F8}" srcId="{B8CBBA35-211E-4FF9-8B98-591730883775}" destId="{5E1CB5CD-8082-4633-AB26-FB479EA2FF34}" srcOrd="3" destOrd="0" parTransId="{5F30B596-EAE3-4FFE-AEE2-34CFCC5F31FB}" sibTransId="{D6FB1285-ECC2-4517-857D-293E4956A4DF}"/>
    <dgm:cxn modelId="{BFC1CDF1-E73A-43D2-8B08-A05EAA106455}" type="presParOf" srcId="{0B37FBBF-2AD9-4B64-BE0D-A0E8E27186C8}" destId="{028B7BD9-D586-47A0-9BF5-3E092035FC66}" srcOrd="0" destOrd="0" presId="urn:microsoft.com/office/officeart/2016/7/layout/BasicLinearProcessNumbered"/>
    <dgm:cxn modelId="{6E30FE48-F96F-4F05-B421-4C43139A81E6}" type="presParOf" srcId="{028B7BD9-D586-47A0-9BF5-3E092035FC66}" destId="{D15059F8-8789-4D93-8DDF-7A8399923197}" srcOrd="0" destOrd="0" presId="urn:microsoft.com/office/officeart/2016/7/layout/BasicLinearProcessNumbered"/>
    <dgm:cxn modelId="{77A3FB5F-D61C-4E22-96B4-307739356A72}" type="presParOf" srcId="{028B7BD9-D586-47A0-9BF5-3E092035FC66}" destId="{BA7407AE-64D9-4CB0-9E25-C770D2082D55}" srcOrd="1" destOrd="0" presId="urn:microsoft.com/office/officeart/2016/7/layout/BasicLinearProcessNumbered"/>
    <dgm:cxn modelId="{1B7DA221-EA53-44BA-8EA6-62F1AB04F877}" type="presParOf" srcId="{028B7BD9-D586-47A0-9BF5-3E092035FC66}" destId="{92C255B7-558B-4BBE-AF0A-EEAA56AE0119}" srcOrd="2" destOrd="0" presId="urn:microsoft.com/office/officeart/2016/7/layout/BasicLinearProcessNumbered"/>
    <dgm:cxn modelId="{292503A9-50C4-4DC7-9A08-F6849471DFD2}" type="presParOf" srcId="{028B7BD9-D586-47A0-9BF5-3E092035FC66}" destId="{C9E49178-A29C-47EF-8487-65BE7611D833}" srcOrd="3" destOrd="0" presId="urn:microsoft.com/office/officeart/2016/7/layout/BasicLinearProcessNumbered"/>
    <dgm:cxn modelId="{9B3D9C66-C9E9-40FE-A5C2-71776FE2B7C0}" type="presParOf" srcId="{0B37FBBF-2AD9-4B64-BE0D-A0E8E27186C8}" destId="{A54D3B1D-9D01-4B8D-AC95-F28F2621B83C}" srcOrd="1" destOrd="0" presId="urn:microsoft.com/office/officeart/2016/7/layout/BasicLinearProcessNumbered"/>
    <dgm:cxn modelId="{863D7E45-46AD-40D4-8891-3B544A03EB7C}" type="presParOf" srcId="{0B37FBBF-2AD9-4B64-BE0D-A0E8E27186C8}" destId="{8AF08D56-C5AD-4C83-8FCA-EFF6441783B7}" srcOrd="2" destOrd="0" presId="urn:microsoft.com/office/officeart/2016/7/layout/BasicLinearProcessNumbered"/>
    <dgm:cxn modelId="{3707BD77-BBE5-4F80-AD4B-24F4FF3BD28B}" type="presParOf" srcId="{8AF08D56-C5AD-4C83-8FCA-EFF6441783B7}" destId="{C5B71124-85C4-4687-B4EB-CC3B0A9A1CF7}" srcOrd="0" destOrd="0" presId="urn:microsoft.com/office/officeart/2016/7/layout/BasicLinearProcessNumbered"/>
    <dgm:cxn modelId="{C022ACC2-7708-41FE-98B9-1414FE10376E}" type="presParOf" srcId="{8AF08D56-C5AD-4C83-8FCA-EFF6441783B7}" destId="{9A2686A5-EA46-4BA8-B1BD-05579D0DD5B9}" srcOrd="1" destOrd="0" presId="urn:microsoft.com/office/officeart/2016/7/layout/BasicLinearProcessNumbered"/>
    <dgm:cxn modelId="{CBF0216B-29EC-4A9F-BB7B-DBE64DFF9F58}" type="presParOf" srcId="{8AF08D56-C5AD-4C83-8FCA-EFF6441783B7}" destId="{56F77EC8-CB87-4712-89BB-B02E8AF10CD5}" srcOrd="2" destOrd="0" presId="urn:microsoft.com/office/officeart/2016/7/layout/BasicLinearProcessNumbered"/>
    <dgm:cxn modelId="{EE6AFB8D-21A2-4399-A484-7419B5EFC769}" type="presParOf" srcId="{8AF08D56-C5AD-4C83-8FCA-EFF6441783B7}" destId="{71CD1E19-F6D0-47F5-A429-A5D37167FF13}" srcOrd="3" destOrd="0" presId="urn:microsoft.com/office/officeart/2016/7/layout/BasicLinearProcessNumbered"/>
    <dgm:cxn modelId="{9EBDCCA7-0EBD-40E0-A88F-02EF99A5778E}" type="presParOf" srcId="{0B37FBBF-2AD9-4B64-BE0D-A0E8E27186C8}" destId="{A175B185-BF67-478E-8ECE-8CF64D2132BB}" srcOrd="3" destOrd="0" presId="urn:microsoft.com/office/officeart/2016/7/layout/BasicLinearProcessNumbered"/>
    <dgm:cxn modelId="{34B158E3-37E8-41CE-90CB-C109EE833DB5}" type="presParOf" srcId="{0B37FBBF-2AD9-4B64-BE0D-A0E8E27186C8}" destId="{42939808-AD5B-4C33-B6DF-45F23D2892D0}" srcOrd="4" destOrd="0" presId="urn:microsoft.com/office/officeart/2016/7/layout/BasicLinearProcessNumbered"/>
    <dgm:cxn modelId="{848ED0BA-38B7-47CB-931A-07F0A6A4BC7A}" type="presParOf" srcId="{42939808-AD5B-4C33-B6DF-45F23D2892D0}" destId="{983BBF6B-863B-443C-81DE-CAAEB36ACE3F}" srcOrd="0" destOrd="0" presId="urn:microsoft.com/office/officeart/2016/7/layout/BasicLinearProcessNumbered"/>
    <dgm:cxn modelId="{49949D9A-2C2C-4407-9A80-C9F66F477517}" type="presParOf" srcId="{42939808-AD5B-4C33-B6DF-45F23D2892D0}" destId="{C6D9642D-E101-4CC8-8140-34BF9DE24085}" srcOrd="1" destOrd="0" presId="urn:microsoft.com/office/officeart/2016/7/layout/BasicLinearProcessNumbered"/>
    <dgm:cxn modelId="{5533D3DE-89D3-48B6-AC71-A30D4DD24DE8}" type="presParOf" srcId="{42939808-AD5B-4C33-B6DF-45F23D2892D0}" destId="{0B8552A9-6C94-4183-B197-5F75700B575E}" srcOrd="2" destOrd="0" presId="urn:microsoft.com/office/officeart/2016/7/layout/BasicLinearProcessNumbered"/>
    <dgm:cxn modelId="{8E9EEFFC-298C-4C69-8425-7B02D2FEE26B}" type="presParOf" srcId="{42939808-AD5B-4C33-B6DF-45F23D2892D0}" destId="{2C039932-FCE1-4EF6-9E59-1B387195C297}" srcOrd="3" destOrd="0" presId="urn:microsoft.com/office/officeart/2016/7/layout/BasicLinearProcessNumbered"/>
    <dgm:cxn modelId="{350C04CA-9D74-4845-9370-C1A7602F6DA6}" type="presParOf" srcId="{0B37FBBF-2AD9-4B64-BE0D-A0E8E27186C8}" destId="{1ACDF018-ECC2-449B-ABE5-3B6AC2CC1A29}" srcOrd="5" destOrd="0" presId="urn:microsoft.com/office/officeart/2016/7/layout/BasicLinearProcessNumbered"/>
    <dgm:cxn modelId="{5F1E9EFA-7EFC-4797-8EC1-3DE74AB2334F}" type="presParOf" srcId="{0B37FBBF-2AD9-4B64-BE0D-A0E8E27186C8}" destId="{2E199633-1BEB-4956-956E-B5EAA9F9B4E2}" srcOrd="6" destOrd="0" presId="urn:microsoft.com/office/officeart/2016/7/layout/BasicLinearProcessNumbered"/>
    <dgm:cxn modelId="{E2298608-91F2-4305-A8DB-E53084EFD03A}" type="presParOf" srcId="{2E199633-1BEB-4956-956E-B5EAA9F9B4E2}" destId="{7181E885-79B4-435A-A3E0-86D544BB27E1}" srcOrd="0" destOrd="0" presId="urn:microsoft.com/office/officeart/2016/7/layout/BasicLinearProcessNumbered"/>
    <dgm:cxn modelId="{D24D08CB-0248-4410-A083-5B544B559966}" type="presParOf" srcId="{2E199633-1BEB-4956-956E-B5EAA9F9B4E2}" destId="{FE519F91-227D-4801-BE94-3A7D8EC59DC0}" srcOrd="1" destOrd="0" presId="urn:microsoft.com/office/officeart/2016/7/layout/BasicLinearProcessNumbered"/>
    <dgm:cxn modelId="{73ECA0A8-606E-4A85-8B8B-53ABB92C5BD5}" type="presParOf" srcId="{2E199633-1BEB-4956-956E-B5EAA9F9B4E2}" destId="{EF9F2482-6AEB-4A3D-BCAE-78D40359648C}" srcOrd="2" destOrd="0" presId="urn:microsoft.com/office/officeart/2016/7/layout/BasicLinearProcessNumbered"/>
    <dgm:cxn modelId="{A77050C6-9DE4-4EF4-9B51-B0ACBD2B78EF}" type="presParOf" srcId="{2E199633-1BEB-4956-956E-B5EAA9F9B4E2}" destId="{4EDC8D51-38FE-4979-82F3-7D2AA4080721}"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D854683-0CC6-434F-99CD-52F512FCB555}" type="doc">
      <dgm:prSet loTypeId="urn:microsoft.com/office/officeart/2005/8/layout/chart3" loCatId="relationship" qsTypeId="urn:microsoft.com/office/officeart/2005/8/quickstyle/simple1" qsCatId="simple" csTypeId="urn:microsoft.com/office/officeart/2005/8/colors/accent5_5" csCatId="accent5" phldr="1"/>
      <dgm:spPr/>
    </dgm:pt>
    <dgm:pt modelId="{B890DF42-A4DD-491B-9C18-48A137008BA2}">
      <dgm:prSet phldrT="[Text]"/>
      <dgm:spPr>
        <a:solidFill>
          <a:srgbClr val="F1E1FF">
            <a:alpha val="90000"/>
          </a:srgbClr>
        </a:solidFill>
      </dgm:spPr>
      <dgm:t>
        <a:bodyPr/>
        <a:lstStyle/>
        <a:p>
          <a:r>
            <a:rPr lang="en-US">
              <a:solidFill>
                <a:schemeClr val="tx1"/>
              </a:solidFill>
            </a:rPr>
            <a:t>Limiting who can access data</a:t>
          </a:r>
        </a:p>
      </dgm:t>
    </dgm:pt>
    <dgm:pt modelId="{F1E730C1-5B85-4C70-AF29-4F8E58C2F7D1}" type="parTrans" cxnId="{ADCB4DCD-E2DD-4308-A2FC-2A6A411B4583}">
      <dgm:prSet/>
      <dgm:spPr/>
      <dgm:t>
        <a:bodyPr/>
        <a:lstStyle/>
        <a:p>
          <a:endParaRPr lang="en-US"/>
        </a:p>
      </dgm:t>
    </dgm:pt>
    <dgm:pt modelId="{BD7B2E28-044A-4B71-95B6-7384B5F1C112}" type="sibTrans" cxnId="{ADCB4DCD-E2DD-4308-A2FC-2A6A411B4583}">
      <dgm:prSet/>
      <dgm:spPr/>
      <dgm:t>
        <a:bodyPr/>
        <a:lstStyle/>
        <a:p>
          <a:endParaRPr lang="en-US"/>
        </a:p>
      </dgm:t>
    </dgm:pt>
    <dgm:pt modelId="{2FF140A2-4F33-4620-85F7-DC2BD69AEA10}">
      <dgm:prSet phldrT="[Text]"/>
      <dgm:spPr>
        <a:solidFill>
          <a:schemeClr val="accent6">
            <a:lumMod val="20000"/>
            <a:lumOff val="80000"/>
            <a:alpha val="70000"/>
          </a:schemeClr>
        </a:solidFill>
      </dgm:spPr>
      <dgm:t>
        <a:bodyPr/>
        <a:lstStyle/>
        <a:p>
          <a:r>
            <a:rPr lang="en-US">
              <a:solidFill>
                <a:schemeClr val="tx1"/>
              </a:solidFill>
            </a:rPr>
            <a:t>Collecting minimal data</a:t>
          </a:r>
        </a:p>
      </dgm:t>
    </dgm:pt>
    <dgm:pt modelId="{5E8CE35D-AF5E-403A-BC0E-A2D207A9B267}" type="sibTrans" cxnId="{E13F3FB3-8209-4ACA-81A4-AB0D66D067B5}">
      <dgm:prSet/>
      <dgm:spPr/>
      <dgm:t>
        <a:bodyPr/>
        <a:lstStyle/>
        <a:p>
          <a:endParaRPr lang="en-US"/>
        </a:p>
      </dgm:t>
    </dgm:pt>
    <dgm:pt modelId="{81FA08A6-A61D-486F-812F-1822216421AA}" type="parTrans" cxnId="{E13F3FB3-8209-4ACA-81A4-AB0D66D067B5}">
      <dgm:prSet/>
      <dgm:spPr/>
      <dgm:t>
        <a:bodyPr/>
        <a:lstStyle/>
        <a:p>
          <a:endParaRPr lang="en-US"/>
        </a:p>
      </dgm:t>
    </dgm:pt>
    <dgm:pt modelId="{3B89F016-0821-4D61-BCE7-5F9A0FBC70E6}">
      <dgm:prSet phldrT="[Text]"/>
      <dgm:spPr/>
      <dgm:t>
        <a:bodyPr/>
        <a:lstStyle/>
        <a:p>
          <a:r>
            <a:rPr lang="en-US">
              <a:solidFill>
                <a:schemeClr val="tx1"/>
              </a:solidFill>
            </a:rPr>
            <a:t>Anonymity protocol</a:t>
          </a:r>
        </a:p>
      </dgm:t>
    </dgm:pt>
    <dgm:pt modelId="{AAC24429-B06B-4EA0-BEAA-5EAC52C4EC34}" type="sibTrans" cxnId="{9B531082-ACD4-4A0C-91F4-5AA6857FF97D}">
      <dgm:prSet/>
      <dgm:spPr/>
      <dgm:t>
        <a:bodyPr/>
        <a:lstStyle/>
        <a:p>
          <a:endParaRPr lang="en-US"/>
        </a:p>
      </dgm:t>
    </dgm:pt>
    <dgm:pt modelId="{4EDFFC7C-7755-4C6C-BFC0-C8D1DC2A363F}" type="parTrans" cxnId="{9B531082-ACD4-4A0C-91F4-5AA6857FF97D}">
      <dgm:prSet/>
      <dgm:spPr/>
      <dgm:t>
        <a:bodyPr/>
        <a:lstStyle/>
        <a:p>
          <a:endParaRPr lang="en-US"/>
        </a:p>
      </dgm:t>
    </dgm:pt>
    <dgm:pt modelId="{6690F602-C195-4CF1-A596-BE1F6577C3C4}" type="pres">
      <dgm:prSet presAssocID="{2D854683-0CC6-434F-99CD-52F512FCB555}" presName="compositeShape" presStyleCnt="0">
        <dgm:presLayoutVars>
          <dgm:chMax val="7"/>
          <dgm:dir/>
          <dgm:resizeHandles val="exact"/>
        </dgm:presLayoutVars>
      </dgm:prSet>
      <dgm:spPr/>
    </dgm:pt>
    <dgm:pt modelId="{46EBFF6D-64FD-4EEF-9082-CA49D41569BC}" type="pres">
      <dgm:prSet presAssocID="{2D854683-0CC6-434F-99CD-52F512FCB555}" presName="wedge1" presStyleLbl="node1" presStyleIdx="0" presStyleCnt="3" custLinFactNeighborX="-2577" custLinFactNeighborY="-1364"/>
      <dgm:spPr/>
    </dgm:pt>
    <dgm:pt modelId="{CC0A934A-0F5E-4124-9C72-F1E902EC0FAC}" type="pres">
      <dgm:prSet presAssocID="{2D854683-0CC6-434F-99CD-52F512FCB555}" presName="wedge1Tx" presStyleLbl="node1" presStyleIdx="0" presStyleCnt="3">
        <dgm:presLayoutVars>
          <dgm:chMax val="0"/>
          <dgm:chPref val="0"/>
          <dgm:bulletEnabled val="1"/>
        </dgm:presLayoutVars>
      </dgm:prSet>
      <dgm:spPr/>
    </dgm:pt>
    <dgm:pt modelId="{95405C89-58ED-4D13-8FF3-2A86AB7403A6}" type="pres">
      <dgm:prSet presAssocID="{2D854683-0CC6-434F-99CD-52F512FCB555}" presName="wedge2" presStyleLbl="node1" presStyleIdx="1" presStyleCnt="3" custLinFactNeighborX="-227" custLinFactNeighborY="-2956"/>
      <dgm:spPr/>
    </dgm:pt>
    <dgm:pt modelId="{A85E4D21-C789-42DB-A70A-3A5D53D37D20}" type="pres">
      <dgm:prSet presAssocID="{2D854683-0CC6-434F-99CD-52F512FCB555}" presName="wedge2Tx" presStyleLbl="node1" presStyleIdx="1" presStyleCnt="3">
        <dgm:presLayoutVars>
          <dgm:chMax val="0"/>
          <dgm:chPref val="0"/>
          <dgm:bulletEnabled val="1"/>
        </dgm:presLayoutVars>
      </dgm:prSet>
      <dgm:spPr/>
    </dgm:pt>
    <dgm:pt modelId="{B88156FF-EAF0-4E8D-A77E-A4D8ACD014E4}" type="pres">
      <dgm:prSet presAssocID="{2D854683-0CC6-434F-99CD-52F512FCB555}" presName="wedge3" presStyleLbl="node1" presStyleIdx="2" presStyleCnt="3" custLinFactNeighborX="-909" custLinFactNeighborY="-5231"/>
      <dgm:spPr/>
    </dgm:pt>
    <dgm:pt modelId="{59FF3CB2-EF27-416D-9DA7-4E1D94F3F98E}" type="pres">
      <dgm:prSet presAssocID="{2D854683-0CC6-434F-99CD-52F512FCB555}" presName="wedge3Tx" presStyleLbl="node1" presStyleIdx="2" presStyleCnt="3">
        <dgm:presLayoutVars>
          <dgm:chMax val="0"/>
          <dgm:chPref val="0"/>
          <dgm:bulletEnabled val="1"/>
        </dgm:presLayoutVars>
      </dgm:prSet>
      <dgm:spPr/>
    </dgm:pt>
  </dgm:ptLst>
  <dgm:cxnLst>
    <dgm:cxn modelId="{398CCE31-FCE6-4A3D-BBDF-87BE73C49842}" type="presOf" srcId="{3B89F016-0821-4D61-BCE7-5F9A0FBC70E6}" destId="{59FF3CB2-EF27-416D-9DA7-4E1D94F3F98E}" srcOrd="1" destOrd="0" presId="urn:microsoft.com/office/officeart/2005/8/layout/chart3"/>
    <dgm:cxn modelId="{73AF854F-8852-4E23-8867-48769DDEAB5D}" type="presOf" srcId="{2FF140A2-4F33-4620-85F7-DC2BD69AEA10}" destId="{95405C89-58ED-4D13-8FF3-2A86AB7403A6}" srcOrd="0" destOrd="0" presId="urn:microsoft.com/office/officeart/2005/8/layout/chart3"/>
    <dgm:cxn modelId="{554C0979-400C-40C8-82B3-3C64A1AC2DDA}" type="presOf" srcId="{2D854683-0CC6-434F-99CD-52F512FCB555}" destId="{6690F602-C195-4CF1-A596-BE1F6577C3C4}" srcOrd="0" destOrd="0" presId="urn:microsoft.com/office/officeart/2005/8/layout/chart3"/>
    <dgm:cxn modelId="{9B531082-ACD4-4A0C-91F4-5AA6857FF97D}" srcId="{2D854683-0CC6-434F-99CD-52F512FCB555}" destId="{3B89F016-0821-4D61-BCE7-5F9A0FBC70E6}" srcOrd="2" destOrd="0" parTransId="{4EDFFC7C-7755-4C6C-BFC0-C8D1DC2A363F}" sibTransId="{AAC24429-B06B-4EA0-BEAA-5EAC52C4EC34}"/>
    <dgm:cxn modelId="{2015F497-416F-4DA7-A124-3C9446AAB457}" type="presOf" srcId="{B890DF42-A4DD-491B-9C18-48A137008BA2}" destId="{CC0A934A-0F5E-4124-9C72-F1E902EC0FAC}" srcOrd="1" destOrd="0" presId="urn:microsoft.com/office/officeart/2005/8/layout/chart3"/>
    <dgm:cxn modelId="{08DE60A8-2846-4495-BD1C-E0BADF17817C}" type="presOf" srcId="{B890DF42-A4DD-491B-9C18-48A137008BA2}" destId="{46EBFF6D-64FD-4EEF-9082-CA49D41569BC}" srcOrd="0" destOrd="0" presId="urn:microsoft.com/office/officeart/2005/8/layout/chart3"/>
    <dgm:cxn modelId="{E13F3FB3-8209-4ACA-81A4-AB0D66D067B5}" srcId="{2D854683-0CC6-434F-99CD-52F512FCB555}" destId="{2FF140A2-4F33-4620-85F7-DC2BD69AEA10}" srcOrd="1" destOrd="0" parTransId="{81FA08A6-A61D-486F-812F-1822216421AA}" sibTransId="{5E8CE35D-AF5E-403A-BC0E-A2D207A9B267}"/>
    <dgm:cxn modelId="{ADCB4DCD-E2DD-4308-A2FC-2A6A411B4583}" srcId="{2D854683-0CC6-434F-99CD-52F512FCB555}" destId="{B890DF42-A4DD-491B-9C18-48A137008BA2}" srcOrd="0" destOrd="0" parTransId="{F1E730C1-5B85-4C70-AF29-4F8E58C2F7D1}" sibTransId="{BD7B2E28-044A-4B71-95B6-7384B5F1C112}"/>
    <dgm:cxn modelId="{040E97D7-6862-4FC0-9E06-367322A06BC8}" type="presOf" srcId="{3B89F016-0821-4D61-BCE7-5F9A0FBC70E6}" destId="{B88156FF-EAF0-4E8D-A77E-A4D8ACD014E4}" srcOrd="0" destOrd="0" presId="urn:microsoft.com/office/officeart/2005/8/layout/chart3"/>
    <dgm:cxn modelId="{C1653CE7-E8D3-43E2-A94F-F37B288BBD15}" type="presOf" srcId="{2FF140A2-4F33-4620-85F7-DC2BD69AEA10}" destId="{A85E4D21-C789-42DB-A70A-3A5D53D37D20}" srcOrd="1" destOrd="0" presId="urn:microsoft.com/office/officeart/2005/8/layout/chart3"/>
    <dgm:cxn modelId="{99FA3B86-3395-4D5D-9F17-345CC0916B6D}" type="presParOf" srcId="{6690F602-C195-4CF1-A596-BE1F6577C3C4}" destId="{46EBFF6D-64FD-4EEF-9082-CA49D41569BC}" srcOrd="0" destOrd="0" presId="urn:microsoft.com/office/officeart/2005/8/layout/chart3"/>
    <dgm:cxn modelId="{4E1ECB75-BB97-4603-9E13-9189EFD75D1C}" type="presParOf" srcId="{6690F602-C195-4CF1-A596-BE1F6577C3C4}" destId="{CC0A934A-0F5E-4124-9C72-F1E902EC0FAC}" srcOrd="1" destOrd="0" presId="urn:microsoft.com/office/officeart/2005/8/layout/chart3"/>
    <dgm:cxn modelId="{25BD23E2-3A37-4D66-9552-EA3F81162943}" type="presParOf" srcId="{6690F602-C195-4CF1-A596-BE1F6577C3C4}" destId="{95405C89-58ED-4D13-8FF3-2A86AB7403A6}" srcOrd="2" destOrd="0" presId="urn:microsoft.com/office/officeart/2005/8/layout/chart3"/>
    <dgm:cxn modelId="{0B4E69EE-EA05-4CC4-8B04-AA863EDE5EEE}" type="presParOf" srcId="{6690F602-C195-4CF1-A596-BE1F6577C3C4}" destId="{A85E4D21-C789-42DB-A70A-3A5D53D37D20}" srcOrd="3" destOrd="0" presId="urn:microsoft.com/office/officeart/2005/8/layout/chart3"/>
    <dgm:cxn modelId="{133253C7-216E-4CB7-B90C-108957D519E2}" type="presParOf" srcId="{6690F602-C195-4CF1-A596-BE1F6577C3C4}" destId="{B88156FF-EAF0-4E8D-A77E-A4D8ACD014E4}" srcOrd="4" destOrd="0" presId="urn:microsoft.com/office/officeart/2005/8/layout/chart3"/>
    <dgm:cxn modelId="{97A296D7-07B2-4117-93EA-D4AF1960BC87}" type="presParOf" srcId="{6690F602-C195-4CF1-A596-BE1F6577C3C4}" destId="{59FF3CB2-EF27-416D-9DA7-4E1D94F3F98E}" srcOrd="5"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1677780-27CF-41F6-A19C-3C3E178869CD}" type="doc">
      <dgm:prSet loTypeId="urn:microsoft.com/office/officeart/2005/8/layout/vList3" loCatId="list" qsTypeId="urn:microsoft.com/office/officeart/2005/8/quickstyle/simple3" qsCatId="simple" csTypeId="urn:microsoft.com/office/officeart/2005/8/colors/colorful5" csCatId="colorful" phldr="1"/>
      <dgm:spPr/>
      <dgm:t>
        <a:bodyPr/>
        <a:lstStyle/>
        <a:p>
          <a:endParaRPr lang="en-US"/>
        </a:p>
      </dgm:t>
    </dgm:pt>
    <dgm:pt modelId="{69493980-C81D-44D3-BFE0-F778221EA06D}">
      <dgm:prSet custT="1"/>
      <dgm:spPr/>
      <dgm:t>
        <a:bodyPr/>
        <a:lstStyle/>
        <a:p>
          <a:pPr algn="l"/>
          <a:r>
            <a:rPr lang="en-US" sz="2000" b="0" i="0">
              <a:latin typeface="Avenir Next LT Pro" panose="020B0504020202020204" pitchFamily="34" charset="0"/>
            </a:rPr>
            <a:t>What damage has taken place?</a:t>
          </a:r>
          <a:endParaRPr lang="en-US" sz="2000">
            <a:latin typeface="Avenir Next LT Pro" panose="020B0504020202020204" pitchFamily="34" charset="0"/>
          </a:endParaRPr>
        </a:p>
      </dgm:t>
    </dgm:pt>
    <dgm:pt modelId="{F48AF384-126E-4E9B-8EC8-05093F839C77}" type="parTrans" cxnId="{90F44005-1D33-4DA3-BA9B-9931EA1D95E5}">
      <dgm:prSet/>
      <dgm:spPr/>
      <dgm:t>
        <a:bodyPr/>
        <a:lstStyle/>
        <a:p>
          <a:pPr algn="l"/>
          <a:endParaRPr lang="en-US" sz="2000">
            <a:solidFill>
              <a:schemeClr val="tx1"/>
            </a:solidFill>
            <a:latin typeface="Avenir Next LT Pro" panose="020B0504020202020204" pitchFamily="34" charset="0"/>
          </a:endParaRPr>
        </a:p>
      </dgm:t>
    </dgm:pt>
    <dgm:pt modelId="{BC2037C3-5095-426B-B906-680AD0A66A67}" type="sibTrans" cxnId="{90F44005-1D33-4DA3-BA9B-9931EA1D95E5}">
      <dgm:prSet/>
      <dgm:spPr/>
      <dgm:t>
        <a:bodyPr/>
        <a:lstStyle/>
        <a:p>
          <a:pPr algn="l"/>
          <a:endParaRPr lang="en-US" sz="2000">
            <a:solidFill>
              <a:schemeClr val="tx1"/>
            </a:solidFill>
            <a:latin typeface="Avenir Next LT Pro" panose="020B0504020202020204" pitchFamily="34" charset="0"/>
          </a:endParaRPr>
        </a:p>
      </dgm:t>
    </dgm:pt>
    <dgm:pt modelId="{FEC4E8C4-3276-4571-827A-AEA1E5B83073}">
      <dgm:prSet custT="1"/>
      <dgm:spPr/>
      <dgm:t>
        <a:bodyPr/>
        <a:lstStyle/>
        <a:p>
          <a:pPr algn="l"/>
          <a:r>
            <a:rPr lang="en-US" sz="2000" b="0" i="0" dirty="0">
              <a:latin typeface="Avenir Next LT Pro" panose="020B0504020202020204" pitchFamily="34" charset="0"/>
            </a:rPr>
            <a:t>How could the abuser have gained access to this information? </a:t>
          </a:r>
          <a:endParaRPr lang="en-US" sz="2000" dirty="0">
            <a:latin typeface="Avenir Next LT Pro" panose="020B0504020202020204" pitchFamily="34" charset="0"/>
          </a:endParaRPr>
        </a:p>
      </dgm:t>
    </dgm:pt>
    <dgm:pt modelId="{D24C133D-DFAD-4DDF-A410-CF57843035D1}" type="parTrans" cxnId="{785A96C3-431C-462E-BCC8-90B471CEE3B2}">
      <dgm:prSet/>
      <dgm:spPr/>
      <dgm:t>
        <a:bodyPr/>
        <a:lstStyle/>
        <a:p>
          <a:pPr algn="l"/>
          <a:endParaRPr lang="en-US" sz="2000">
            <a:solidFill>
              <a:schemeClr val="tx1"/>
            </a:solidFill>
            <a:latin typeface="Avenir Next LT Pro" panose="020B0504020202020204" pitchFamily="34" charset="0"/>
          </a:endParaRPr>
        </a:p>
      </dgm:t>
    </dgm:pt>
    <dgm:pt modelId="{15B14AB5-C3AA-45D6-9C63-F8B2F92BA853}" type="sibTrans" cxnId="{785A96C3-431C-462E-BCC8-90B471CEE3B2}">
      <dgm:prSet/>
      <dgm:spPr/>
      <dgm:t>
        <a:bodyPr/>
        <a:lstStyle/>
        <a:p>
          <a:pPr algn="l"/>
          <a:endParaRPr lang="en-US" sz="2000">
            <a:solidFill>
              <a:schemeClr val="tx1"/>
            </a:solidFill>
            <a:latin typeface="Avenir Next LT Pro" panose="020B0504020202020204" pitchFamily="34" charset="0"/>
          </a:endParaRPr>
        </a:p>
      </dgm:t>
    </dgm:pt>
    <dgm:pt modelId="{6086E6B0-ED2C-404F-99B7-3F165A5042CC}">
      <dgm:prSet custT="1"/>
      <dgm:spPr/>
      <dgm:t>
        <a:bodyPr/>
        <a:lstStyle/>
        <a:p>
          <a:pPr algn="l"/>
          <a:r>
            <a:rPr lang="en-US" sz="2000" b="0" i="0">
              <a:latin typeface="Avenir Next LT Pro" panose="020B0504020202020204" pitchFamily="34" charset="0"/>
            </a:rPr>
            <a:t>What other abusive tactics are being used?</a:t>
          </a:r>
          <a:endParaRPr lang="en-US" sz="2000">
            <a:latin typeface="Avenir Next LT Pro" panose="020B0504020202020204" pitchFamily="34" charset="0"/>
          </a:endParaRPr>
        </a:p>
      </dgm:t>
    </dgm:pt>
    <dgm:pt modelId="{F4D05EF0-2DC5-4039-A894-B342AE074315}" type="parTrans" cxnId="{247ECB68-F879-4817-B65F-736D875DA119}">
      <dgm:prSet/>
      <dgm:spPr/>
      <dgm:t>
        <a:bodyPr/>
        <a:lstStyle/>
        <a:p>
          <a:pPr algn="l"/>
          <a:endParaRPr lang="en-US" sz="2000">
            <a:solidFill>
              <a:schemeClr val="tx1"/>
            </a:solidFill>
            <a:latin typeface="Avenir Next LT Pro" panose="020B0504020202020204" pitchFamily="34" charset="0"/>
          </a:endParaRPr>
        </a:p>
      </dgm:t>
    </dgm:pt>
    <dgm:pt modelId="{A0FDB487-2E07-4452-9A80-6F5F6DAC01AB}" type="sibTrans" cxnId="{247ECB68-F879-4817-B65F-736D875DA119}">
      <dgm:prSet/>
      <dgm:spPr/>
      <dgm:t>
        <a:bodyPr/>
        <a:lstStyle/>
        <a:p>
          <a:pPr algn="l"/>
          <a:endParaRPr lang="en-US" sz="2000">
            <a:solidFill>
              <a:schemeClr val="tx1"/>
            </a:solidFill>
            <a:latin typeface="Avenir Next LT Pro" panose="020B0504020202020204" pitchFamily="34" charset="0"/>
          </a:endParaRPr>
        </a:p>
      </dgm:t>
    </dgm:pt>
    <dgm:pt modelId="{B9A7905A-102E-4A6E-93EF-72F9A600F963}">
      <dgm:prSet custT="1"/>
      <dgm:spPr/>
      <dgm:t>
        <a:bodyPr/>
        <a:lstStyle/>
        <a:p>
          <a:pPr algn="l"/>
          <a:r>
            <a:rPr lang="en-US" sz="2000" b="0" i="0">
              <a:latin typeface="Avenir Next LT Pro" panose="020B0504020202020204" pitchFamily="34" charset="0"/>
            </a:rPr>
            <a:t>What information does the survivor want to protect the most?</a:t>
          </a:r>
          <a:endParaRPr lang="en-US" sz="2000">
            <a:latin typeface="Avenir Next LT Pro" panose="020B0504020202020204" pitchFamily="34" charset="0"/>
          </a:endParaRPr>
        </a:p>
      </dgm:t>
    </dgm:pt>
    <dgm:pt modelId="{A3F412C4-8014-4317-8027-18EBF85618D5}" type="parTrans" cxnId="{CB906604-3172-44E2-8E92-B4DB54BCC2AA}">
      <dgm:prSet/>
      <dgm:spPr/>
      <dgm:t>
        <a:bodyPr/>
        <a:lstStyle/>
        <a:p>
          <a:pPr algn="l"/>
          <a:endParaRPr lang="en-US" sz="2000">
            <a:solidFill>
              <a:schemeClr val="tx1"/>
            </a:solidFill>
            <a:latin typeface="Avenir Next LT Pro" panose="020B0504020202020204" pitchFamily="34" charset="0"/>
          </a:endParaRPr>
        </a:p>
      </dgm:t>
    </dgm:pt>
    <dgm:pt modelId="{DF9CDA60-42D0-4BDD-9B3D-1FB50ED34DB4}" type="sibTrans" cxnId="{CB906604-3172-44E2-8E92-B4DB54BCC2AA}">
      <dgm:prSet/>
      <dgm:spPr/>
      <dgm:t>
        <a:bodyPr/>
        <a:lstStyle/>
        <a:p>
          <a:pPr algn="l"/>
          <a:endParaRPr lang="en-US" sz="2000">
            <a:solidFill>
              <a:schemeClr val="tx1"/>
            </a:solidFill>
            <a:latin typeface="Avenir Next LT Pro" panose="020B0504020202020204" pitchFamily="34" charset="0"/>
          </a:endParaRPr>
        </a:p>
      </dgm:t>
    </dgm:pt>
    <dgm:pt modelId="{E3C385F4-525B-4241-89BB-36CFC477BE30}">
      <dgm:prSet custT="1"/>
      <dgm:spPr/>
      <dgm:t>
        <a:bodyPr/>
        <a:lstStyle/>
        <a:p>
          <a:pPr algn="l"/>
          <a:r>
            <a:rPr lang="en-US" sz="2000" b="0" i="0">
              <a:latin typeface="Avenir Next LT Pro" panose="020B0504020202020204" pitchFamily="34" charset="0"/>
            </a:rPr>
            <a:t>What results or outcomes does the client want?</a:t>
          </a:r>
          <a:endParaRPr lang="en-US" sz="2000">
            <a:latin typeface="Avenir Next LT Pro" panose="020B0504020202020204" pitchFamily="34" charset="0"/>
          </a:endParaRPr>
        </a:p>
      </dgm:t>
    </dgm:pt>
    <dgm:pt modelId="{5362F2F4-8F4D-49C0-A68C-31E73B9396C5}" type="parTrans" cxnId="{C8479593-5380-4FA8-9461-2146AA610579}">
      <dgm:prSet/>
      <dgm:spPr/>
      <dgm:t>
        <a:bodyPr/>
        <a:lstStyle/>
        <a:p>
          <a:pPr algn="l"/>
          <a:endParaRPr lang="en-US" sz="2000">
            <a:solidFill>
              <a:schemeClr val="tx1"/>
            </a:solidFill>
            <a:latin typeface="Avenir Next LT Pro" panose="020B0504020202020204" pitchFamily="34" charset="0"/>
          </a:endParaRPr>
        </a:p>
      </dgm:t>
    </dgm:pt>
    <dgm:pt modelId="{92D672F1-0882-4ABA-9A4F-F316E91AAD5B}" type="sibTrans" cxnId="{C8479593-5380-4FA8-9461-2146AA610579}">
      <dgm:prSet/>
      <dgm:spPr/>
      <dgm:t>
        <a:bodyPr/>
        <a:lstStyle/>
        <a:p>
          <a:pPr algn="l"/>
          <a:endParaRPr lang="en-US" sz="2000">
            <a:solidFill>
              <a:schemeClr val="tx1"/>
            </a:solidFill>
            <a:latin typeface="Avenir Next LT Pro" panose="020B0504020202020204" pitchFamily="34" charset="0"/>
          </a:endParaRPr>
        </a:p>
      </dgm:t>
    </dgm:pt>
    <dgm:pt modelId="{1CADD46F-3B96-4527-97CC-55718DFA08BE}" type="pres">
      <dgm:prSet presAssocID="{71677780-27CF-41F6-A19C-3C3E178869CD}" presName="linearFlow" presStyleCnt="0">
        <dgm:presLayoutVars>
          <dgm:dir/>
          <dgm:resizeHandles val="exact"/>
        </dgm:presLayoutVars>
      </dgm:prSet>
      <dgm:spPr/>
    </dgm:pt>
    <dgm:pt modelId="{C57FC2DE-4033-4B66-A512-A02D7762D161}" type="pres">
      <dgm:prSet presAssocID="{69493980-C81D-44D3-BFE0-F778221EA06D}" presName="composite" presStyleCnt="0"/>
      <dgm:spPr/>
    </dgm:pt>
    <dgm:pt modelId="{5EC174A0-BDAE-4F8D-A66D-0657CD31B41B}" type="pres">
      <dgm:prSet presAssocID="{69493980-C81D-44D3-BFE0-F778221EA06D}" presName="imgShp" presStyleLbl="fgImgPlace1" presStyleIdx="0" presStyleCnt="5"/>
      <dgm:spPr>
        <a:blipFill dpi="0" rotWithShape="1">
          <a:blip xmlns:r="http://schemas.openxmlformats.org/officeDocument/2006/relationships" r:embed="rId1">
            <a:alphaModFix/>
            <a:duotone>
              <a:schemeClr val="accent5">
                <a:shade val="45000"/>
                <a:satMod val="135000"/>
              </a:schemeClr>
              <a:prstClr val="white"/>
            </a:duotone>
            <a:extLst>
              <a:ext uri="{96DAC541-7B7A-43D3-8B79-37D633B846F1}">
                <asvg:svgBlip xmlns:asvg="http://schemas.microsoft.com/office/drawing/2016/SVG/main" r:embed="rId2"/>
              </a:ext>
            </a:extLst>
          </a:blip>
          <a:srcRect/>
          <a:stretch>
            <a:fillRect/>
          </a:stretch>
        </a:blipFill>
        <a:ln w="25400">
          <a:solidFill>
            <a:schemeClr val="accent5">
              <a:alpha val="60000"/>
            </a:schemeClr>
          </a:solidFill>
        </a:ln>
      </dgm:spPr>
      <dgm:extLst>
        <a:ext uri="{E40237B7-FDA0-4F09-8148-C483321AD2D9}">
          <dgm14:cNvPr xmlns:dgm14="http://schemas.microsoft.com/office/drawing/2010/diagram" id="0" name="" descr="Adhesive Bandage with solid fill"/>
        </a:ext>
      </dgm:extLst>
    </dgm:pt>
    <dgm:pt modelId="{8E60DC42-AE22-4749-9CE3-D441CE2D5CD7}" type="pres">
      <dgm:prSet presAssocID="{69493980-C81D-44D3-BFE0-F778221EA06D}" presName="txShp" presStyleLbl="node1" presStyleIdx="0" presStyleCnt="5" custLinFactNeighborX="8393" custLinFactNeighborY="10296">
        <dgm:presLayoutVars>
          <dgm:bulletEnabled val="1"/>
        </dgm:presLayoutVars>
      </dgm:prSet>
      <dgm:spPr/>
    </dgm:pt>
    <dgm:pt modelId="{D4BFA91B-9DFF-46B3-9BEA-70E998068141}" type="pres">
      <dgm:prSet presAssocID="{BC2037C3-5095-426B-B906-680AD0A66A67}" presName="spacing" presStyleCnt="0"/>
      <dgm:spPr/>
    </dgm:pt>
    <dgm:pt modelId="{9E7142B6-FB58-4407-9674-65C3304AD522}" type="pres">
      <dgm:prSet presAssocID="{FEC4E8C4-3276-4571-827A-AEA1E5B83073}" presName="composite" presStyleCnt="0"/>
      <dgm:spPr/>
    </dgm:pt>
    <dgm:pt modelId="{9C1B572E-2072-4F4A-8E7F-5A640A59ABCF}" type="pres">
      <dgm:prSet presAssocID="{FEC4E8C4-3276-4571-827A-AEA1E5B83073}" presName="imgShp" presStyleLbl="fgImgPlace1" presStyleIdx="1" presStyleCnt="5" custAng="0"/>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a:solidFill>
            <a:srgbClr val="03EFC8">
              <a:alpha val="60000"/>
            </a:srgbClr>
          </a:solidFill>
        </a:ln>
      </dgm:spPr>
      <dgm:extLst>
        <a:ext uri="{E40237B7-FDA0-4F09-8148-C483321AD2D9}">
          <dgm14:cNvPr xmlns:dgm14="http://schemas.microsoft.com/office/drawing/2010/diagram" id="0" name="" descr="Unlock with solid fill"/>
        </a:ext>
      </dgm:extLst>
    </dgm:pt>
    <dgm:pt modelId="{E933960C-12B5-42C7-AD67-F097909D787A}" type="pres">
      <dgm:prSet presAssocID="{FEC4E8C4-3276-4571-827A-AEA1E5B83073}" presName="txShp" presStyleLbl="node1" presStyleIdx="1" presStyleCnt="5" custLinFactNeighborX="8393" custLinFactNeighborY="5641">
        <dgm:presLayoutVars>
          <dgm:bulletEnabled val="1"/>
        </dgm:presLayoutVars>
      </dgm:prSet>
      <dgm:spPr/>
    </dgm:pt>
    <dgm:pt modelId="{2E416263-7D5F-4883-8B9E-6C0064970AD9}" type="pres">
      <dgm:prSet presAssocID="{15B14AB5-C3AA-45D6-9C63-F8B2F92BA853}" presName="spacing" presStyleCnt="0"/>
      <dgm:spPr/>
    </dgm:pt>
    <dgm:pt modelId="{F7FC589E-5E66-43E3-AC8F-62AC8F4E65E0}" type="pres">
      <dgm:prSet presAssocID="{6086E6B0-ED2C-404F-99B7-3F165A5042CC}" presName="composite" presStyleCnt="0"/>
      <dgm:spPr/>
    </dgm:pt>
    <dgm:pt modelId="{2C00A77E-EA7C-46B5-9EB2-453D8E28FA7F}" type="pres">
      <dgm:prSet presAssocID="{6086E6B0-ED2C-404F-99B7-3F165A5042CC}" presName="imgShp" presStyleLbl="fgImgPlace1" presStyleIdx="2" presStyleCnt="5"/>
      <dgm:spPr>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a:solidFill>
            <a:srgbClr val="66FF66"/>
          </a:solidFill>
        </a:ln>
      </dgm:spPr>
      <dgm:extLst>
        <a:ext uri="{E40237B7-FDA0-4F09-8148-C483321AD2D9}">
          <dgm14:cNvPr xmlns:dgm14="http://schemas.microsoft.com/office/drawing/2010/diagram" id="0" name="" descr="Radioactive with solid fill"/>
        </a:ext>
      </dgm:extLst>
    </dgm:pt>
    <dgm:pt modelId="{5423D7E4-66F0-47C4-8FAD-518FDA11CED5}" type="pres">
      <dgm:prSet presAssocID="{6086E6B0-ED2C-404F-99B7-3F165A5042CC}" presName="txShp" presStyleLbl="node1" presStyleIdx="2" presStyleCnt="5" custLinFactNeighborX="8393" custLinFactNeighborY="5641">
        <dgm:presLayoutVars>
          <dgm:bulletEnabled val="1"/>
        </dgm:presLayoutVars>
      </dgm:prSet>
      <dgm:spPr/>
    </dgm:pt>
    <dgm:pt modelId="{B4483554-A018-417C-820C-7C8793089610}" type="pres">
      <dgm:prSet presAssocID="{A0FDB487-2E07-4452-9A80-6F5F6DAC01AB}" presName="spacing" presStyleCnt="0"/>
      <dgm:spPr/>
    </dgm:pt>
    <dgm:pt modelId="{52BCD6F2-718B-4306-9DCE-F9BF48E2FA20}" type="pres">
      <dgm:prSet presAssocID="{B9A7905A-102E-4A6E-93EF-72F9A600F963}" presName="composite" presStyleCnt="0"/>
      <dgm:spPr/>
    </dgm:pt>
    <dgm:pt modelId="{E14E6F92-DF75-4EC9-BCB6-6DB4C02FD7EF}" type="pres">
      <dgm:prSet presAssocID="{B9A7905A-102E-4A6E-93EF-72F9A600F963}" presName="imgShp" presStyleLbl="fgImgPlac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5400">
          <a:solidFill>
            <a:srgbClr val="99FF33"/>
          </a:solidFill>
        </a:ln>
      </dgm:spPr>
      <dgm:extLst>
        <a:ext uri="{E40237B7-FDA0-4F09-8148-C483321AD2D9}">
          <dgm14:cNvPr xmlns:dgm14="http://schemas.microsoft.com/office/drawing/2010/diagram" id="0" name="" descr="Shield Tick with solid fill"/>
        </a:ext>
      </dgm:extLst>
    </dgm:pt>
    <dgm:pt modelId="{B7FD2AB1-D6B5-4A3C-BD8A-BAC28BA7861A}" type="pres">
      <dgm:prSet presAssocID="{B9A7905A-102E-4A6E-93EF-72F9A600F963}" presName="txShp" presStyleLbl="node1" presStyleIdx="3" presStyleCnt="5" custLinFactNeighborX="8393" custLinFactNeighborY="5641">
        <dgm:presLayoutVars>
          <dgm:bulletEnabled val="1"/>
        </dgm:presLayoutVars>
      </dgm:prSet>
      <dgm:spPr/>
    </dgm:pt>
    <dgm:pt modelId="{673A31BB-2BAD-4FEC-9616-A35DBAFBF006}" type="pres">
      <dgm:prSet presAssocID="{DF9CDA60-42D0-4BDD-9B3D-1FB50ED34DB4}" presName="spacing" presStyleCnt="0"/>
      <dgm:spPr/>
    </dgm:pt>
    <dgm:pt modelId="{30213EF5-CFA7-4A96-A2B1-8B356EB779EC}" type="pres">
      <dgm:prSet presAssocID="{E3C385F4-525B-4241-89BB-36CFC477BE30}" presName="composite" presStyleCnt="0"/>
      <dgm:spPr/>
    </dgm:pt>
    <dgm:pt modelId="{8410F693-240D-40B9-BCB1-5053463AA0D5}" type="pres">
      <dgm:prSet presAssocID="{E3C385F4-525B-4241-89BB-36CFC477BE30}" presName="imgShp" presStyleLbl="fgImgPlac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25400">
          <a:solidFill>
            <a:schemeClr val="accent6"/>
          </a:solidFill>
        </a:ln>
      </dgm:spPr>
      <dgm:extLst>
        <a:ext uri="{E40237B7-FDA0-4F09-8148-C483321AD2D9}">
          <dgm14:cNvPr xmlns:dgm14="http://schemas.microsoft.com/office/drawing/2010/diagram" id="0" name="" descr="Cut with solid fill"/>
        </a:ext>
      </dgm:extLst>
    </dgm:pt>
    <dgm:pt modelId="{D83EED86-CC5B-4166-AA40-05122CCC2B8E}" type="pres">
      <dgm:prSet presAssocID="{E3C385F4-525B-4241-89BB-36CFC477BE30}" presName="txShp" presStyleLbl="node1" presStyleIdx="4" presStyleCnt="5" custLinFactNeighborX="8393" custLinFactNeighborY="10331">
        <dgm:presLayoutVars>
          <dgm:bulletEnabled val="1"/>
        </dgm:presLayoutVars>
      </dgm:prSet>
      <dgm:spPr/>
    </dgm:pt>
  </dgm:ptLst>
  <dgm:cxnLst>
    <dgm:cxn modelId="{CB906604-3172-44E2-8E92-B4DB54BCC2AA}" srcId="{71677780-27CF-41F6-A19C-3C3E178869CD}" destId="{B9A7905A-102E-4A6E-93EF-72F9A600F963}" srcOrd="3" destOrd="0" parTransId="{A3F412C4-8014-4317-8027-18EBF85618D5}" sibTransId="{DF9CDA60-42D0-4BDD-9B3D-1FB50ED34DB4}"/>
    <dgm:cxn modelId="{90F44005-1D33-4DA3-BA9B-9931EA1D95E5}" srcId="{71677780-27CF-41F6-A19C-3C3E178869CD}" destId="{69493980-C81D-44D3-BFE0-F778221EA06D}" srcOrd="0" destOrd="0" parTransId="{F48AF384-126E-4E9B-8EC8-05093F839C77}" sibTransId="{BC2037C3-5095-426B-B906-680AD0A66A67}"/>
    <dgm:cxn modelId="{EE398C07-9F81-4238-AFBF-08A5374A4923}" type="presOf" srcId="{B9A7905A-102E-4A6E-93EF-72F9A600F963}" destId="{B7FD2AB1-D6B5-4A3C-BD8A-BAC28BA7861A}" srcOrd="0" destOrd="0" presId="urn:microsoft.com/office/officeart/2005/8/layout/vList3"/>
    <dgm:cxn modelId="{972C7B12-593F-4802-BC29-C8ECDC727CEF}" type="presOf" srcId="{FEC4E8C4-3276-4571-827A-AEA1E5B83073}" destId="{E933960C-12B5-42C7-AD67-F097909D787A}" srcOrd="0" destOrd="0" presId="urn:microsoft.com/office/officeart/2005/8/layout/vList3"/>
    <dgm:cxn modelId="{8884593E-ACC8-478D-847D-022D88AF9961}" type="presOf" srcId="{69493980-C81D-44D3-BFE0-F778221EA06D}" destId="{8E60DC42-AE22-4749-9CE3-D441CE2D5CD7}" srcOrd="0" destOrd="0" presId="urn:microsoft.com/office/officeart/2005/8/layout/vList3"/>
    <dgm:cxn modelId="{B4691741-848C-49B8-8186-5B60A94AC99A}" type="presOf" srcId="{6086E6B0-ED2C-404F-99B7-3F165A5042CC}" destId="{5423D7E4-66F0-47C4-8FAD-518FDA11CED5}" srcOrd="0" destOrd="0" presId="urn:microsoft.com/office/officeart/2005/8/layout/vList3"/>
    <dgm:cxn modelId="{247ECB68-F879-4817-B65F-736D875DA119}" srcId="{71677780-27CF-41F6-A19C-3C3E178869CD}" destId="{6086E6B0-ED2C-404F-99B7-3F165A5042CC}" srcOrd="2" destOrd="0" parTransId="{F4D05EF0-2DC5-4039-A894-B342AE074315}" sibTransId="{A0FDB487-2E07-4452-9A80-6F5F6DAC01AB}"/>
    <dgm:cxn modelId="{C8479593-5380-4FA8-9461-2146AA610579}" srcId="{71677780-27CF-41F6-A19C-3C3E178869CD}" destId="{E3C385F4-525B-4241-89BB-36CFC477BE30}" srcOrd="4" destOrd="0" parTransId="{5362F2F4-8F4D-49C0-A68C-31E73B9396C5}" sibTransId="{92D672F1-0882-4ABA-9A4F-F316E91AAD5B}"/>
    <dgm:cxn modelId="{A1A554A5-74AA-4027-832A-8A0301555C0A}" type="presOf" srcId="{E3C385F4-525B-4241-89BB-36CFC477BE30}" destId="{D83EED86-CC5B-4166-AA40-05122CCC2B8E}" srcOrd="0" destOrd="0" presId="urn:microsoft.com/office/officeart/2005/8/layout/vList3"/>
    <dgm:cxn modelId="{785A96C3-431C-462E-BCC8-90B471CEE3B2}" srcId="{71677780-27CF-41F6-A19C-3C3E178869CD}" destId="{FEC4E8C4-3276-4571-827A-AEA1E5B83073}" srcOrd="1" destOrd="0" parTransId="{D24C133D-DFAD-4DDF-A410-CF57843035D1}" sibTransId="{15B14AB5-C3AA-45D6-9C63-F8B2F92BA853}"/>
    <dgm:cxn modelId="{7D5A23F3-DCAE-4991-9F13-EA9520A06152}" type="presOf" srcId="{71677780-27CF-41F6-A19C-3C3E178869CD}" destId="{1CADD46F-3B96-4527-97CC-55718DFA08BE}" srcOrd="0" destOrd="0" presId="urn:microsoft.com/office/officeart/2005/8/layout/vList3"/>
    <dgm:cxn modelId="{0CBE895E-275F-424B-ABD8-C45913002ABE}" type="presParOf" srcId="{1CADD46F-3B96-4527-97CC-55718DFA08BE}" destId="{C57FC2DE-4033-4B66-A512-A02D7762D161}" srcOrd="0" destOrd="0" presId="urn:microsoft.com/office/officeart/2005/8/layout/vList3"/>
    <dgm:cxn modelId="{17E1C57B-07CD-45F2-9B9B-29820E2AEDED}" type="presParOf" srcId="{C57FC2DE-4033-4B66-A512-A02D7762D161}" destId="{5EC174A0-BDAE-4F8D-A66D-0657CD31B41B}" srcOrd="0" destOrd="0" presId="urn:microsoft.com/office/officeart/2005/8/layout/vList3"/>
    <dgm:cxn modelId="{87E2DD71-C32A-4389-A44F-63080896B16A}" type="presParOf" srcId="{C57FC2DE-4033-4B66-A512-A02D7762D161}" destId="{8E60DC42-AE22-4749-9CE3-D441CE2D5CD7}" srcOrd="1" destOrd="0" presId="urn:microsoft.com/office/officeart/2005/8/layout/vList3"/>
    <dgm:cxn modelId="{FB58F97F-906C-4375-A364-E19B98607D0F}" type="presParOf" srcId="{1CADD46F-3B96-4527-97CC-55718DFA08BE}" destId="{D4BFA91B-9DFF-46B3-9BEA-70E998068141}" srcOrd="1" destOrd="0" presId="urn:microsoft.com/office/officeart/2005/8/layout/vList3"/>
    <dgm:cxn modelId="{47B1FB3C-D952-42C2-9876-BF1487753A5C}" type="presParOf" srcId="{1CADD46F-3B96-4527-97CC-55718DFA08BE}" destId="{9E7142B6-FB58-4407-9674-65C3304AD522}" srcOrd="2" destOrd="0" presId="urn:microsoft.com/office/officeart/2005/8/layout/vList3"/>
    <dgm:cxn modelId="{52B886AF-7556-4FDF-9C61-F3E43A9FE7AA}" type="presParOf" srcId="{9E7142B6-FB58-4407-9674-65C3304AD522}" destId="{9C1B572E-2072-4F4A-8E7F-5A640A59ABCF}" srcOrd="0" destOrd="0" presId="urn:microsoft.com/office/officeart/2005/8/layout/vList3"/>
    <dgm:cxn modelId="{80EF4198-20B3-434E-9503-379B17260EFC}" type="presParOf" srcId="{9E7142B6-FB58-4407-9674-65C3304AD522}" destId="{E933960C-12B5-42C7-AD67-F097909D787A}" srcOrd="1" destOrd="0" presId="urn:microsoft.com/office/officeart/2005/8/layout/vList3"/>
    <dgm:cxn modelId="{8791659C-E116-4AFB-ABD5-74BEDB0FEA84}" type="presParOf" srcId="{1CADD46F-3B96-4527-97CC-55718DFA08BE}" destId="{2E416263-7D5F-4883-8B9E-6C0064970AD9}" srcOrd="3" destOrd="0" presId="urn:microsoft.com/office/officeart/2005/8/layout/vList3"/>
    <dgm:cxn modelId="{8C940FBD-77A1-4015-88E7-3DC5C3170551}" type="presParOf" srcId="{1CADD46F-3B96-4527-97CC-55718DFA08BE}" destId="{F7FC589E-5E66-43E3-AC8F-62AC8F4E65E0}" srcOrd="4" destOrd="0" presId="urn:microsoft.com/office/officeart/2005/8/layout/vList3"/>
    <dgm:cxn modelId="{10F477D8-13E6-402B-A992-D4F87BF32F91}" type="presParOf" srcId="{F7FC589E-5E66-43E3-AC8F-62AC8F4E65E0}" destId="{2C00A77E-EA7C-46B5-9EB2-453D8E28FA7F}" srcOrd="0" destOrd="0" presId="urn:microsoft.com/office/officeart/2005/8/layout/vList3"/>
    <dgm:cxn modelId="{273FEBA6-F4AC-4679-A2B0-FDA4D6D273DD}" type="presParOf" srcId="{F7FC589E-5E66-43E3-AC8F-62AC8F4E65E0}" destId="{5423D7E4-66F0-47C4-8FAD-518FDA11CED5}" srcOrd="1" destOrd="0" presId="urn:microsoft.com/office/officeart/2005/8/layout/vList3"/>
    <dgm:cxn modelId="{0656CAEB-B54A-40B1-A879-05F56275785F}" type="presParOf" srcId="{1CADD46F-3B96-4527-97CC-55718DFA08BE}" destId="{B4483554-A018-417C-820C-7C8793089610}" srcOrd="5" destOrd="0" presId="urn:microsoft.com/office/officeart/2005/8/layout/vList3"/>
    <dgm:cxn modelId="{F61C8BB7-1F90-4BB7-8413-91C20A21F881}" type="presParOf" srcId="{1CADD46F-3B96-4527-97CC-55718DFA08BE}" destId="{52BCD6F2-718B-4306-9DCE-F9BF48E2FA20}" srcOrd="6" destOrd="0" presId="urn:microsoft.com/office/officeart/2005/8/layout/vList3"/>
    <dgm:cxn modelId="{4722B205-C24B-4B08-AFB9-9B2AAA670788}" type="presParOf" srcId="{52BCD6F2-718B-4306-9DCE-F9BF48E2FA20}" destId="{E14E6F92-DF75-4EC9-BCB6-6DB4C02FD7EF}" srcOrd="0" destOrd="0" presId="urn:microsoft.com/office/officeart/2005/8/layout/vList3"/>
    <dgm:cxn modelId="{A0B30DF5-5810-4836-9E72-2BB507CE66F8}" type="presParOf" srcId="{52BCD6F2-718B-4306-9DCE-F9BF48E2FA20}" destId="{B7FD2AB1-D6B5-4A3C-BD8A-BAC28BA7861A}" srcOrd="1" destOrd="0" presId="urn:microsoft.com/office/officeart/2005/8/layout/vList3"/>
    <dgm:cxn modelId="{6E8E222A-83BF-4321-A371-E70B8ACC2F3E}" type="presParOf" srcId="{1CADD46F-3B96-4527-97CC-55718DFA08BE}" destId="{673A31BB-2BAD-4FEC-9616-A35DBAFBF006}" srcOrd="7" destOrd="0" presId="urn:microsoft.com/office/officeart/2005/8/layout/vList3"/>
    <dgm:cxn modelId="{87DD9E95-AD15-4D00-9EC9-B1AC898AFDD3}" type="presParOf" srcId="{1CADD46F-3B96-4527-97CC-55718DFA08BE}" destId="{30213EF5-CFA7-4A96-A2B1-8B356EB779EC}" srcOrd="8" destOrd="0" presId="urn:microsoft.com/office/officeart/2005/8/layout/vList3"/>
    <dgm:cxn modelId="{A9F010DA-5F74-4DEB-B51F-26FEF3455D40}" type="presParOf" srcId="{30213EF5-CFA7-4A96-A2B1-8B356EB779EC}" destId="{8410F693-240D-40B9-BCB1-5053463AA0D5}" srcOrd="0" destOrd="0" presId="urn:microsoft.com/office/officeart/2005/8/layout/vList3"/>
    <dgm:cxn modelId="{460ABB06-2B6A-48BE-AC3C-542D05AA3D41}" type="presParOf" srcId="{30213EF5-CFA7-4A96-A2B1-8B356EB779EC}" destId="{D83EED86-CC5B-4166-AA40-05122CCC2B8E}"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88072A-D4B5-4995-A094-19A3771308DA}">
      <dsp:nvSpPr>
        <dsp:cNvPr id="0" name=""/>
        <dsp:cNvSpPr/>
      </dsp:nvSpPr>
      <dsp:spPr>
        <a:xfrm>
          <a:off x="1082105" y="541325"/>
          <a:ext cx="1485526" cy="14855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BE3C68-3BED-41DA-9FF3-87713FD1C644}">
      <dsp:nvSpPr>
        <dsp:cNvPr id="0" name=""/>
        <dsp:cNvSpPr/>
      </dsp:nvSpPr>
      <dsp:spPr>
        <a:xfrm>
          <a:off x="174284" y="2416226"/>
          <a:ext cx="330116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pPr>
          <a:r>
            <a:rPr lang="en-US" sz="2100" kern="1200"/>
            <a:t>Overview of the Documenting Our Work (DOW) project</a:t>
          </a:r>
        </a:p>
      </dsp:txBody>
      <dsp:txXfrm>
        <a:off x="174284" y="2416226"/>
        <a:ext cx="3301169" cy="720000"/>
      </dsp:txXfrm>
    </dsp:sp>
    <dsp:sp modelId="{471DB43C-D48E-43A9-B8BA-1A1B412C594D}">
      <dsp:nvSpPr>
        <dsp:cNvPr id="0" name=""/>
        <dsp:cNvSpPr/>
      </dsp:nvSpPr>
      <dsp:spPr>
        <a:xfrm>
          <a:off x="4960980" y="541325"/>
          <a:ext cx="1485526" cy="14855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E08384-2DC4-4A5C-8E32-95101D3582BA}">
      <dsp:nvSpPr>
        <dsp:cNvPr id="0" name=""/>
        <dsp:cNvSpPr/>
      </dsp:nvSpPr>
      <dsp:spPr>
        <a:xfrm>
          <a:off x="4053158" y="2416226"/>
          <a:ext cx="330116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pPr>
          <a:r>
            <a:rPr lang="en-US" sz="2100" kern="1200" dirty="0"/>
            <a:t>How to use the updated online DOW surveys</a:t>
          </a:r>
        </a:p>
      </dsp:txBody>
      <dsp:txXfrm>
        <a:off x="4053158" y="2416226"/>
        <a:ext cx="3301169" cy="720000"/>
      </dsp:txXfrm>
    </dsp:sp>
    <dsp:sp modelId="{0652B55E-3F83-45B4-BED5-ED9B4AF327C9}">
      <dsp:nvSpPr>
        <dsp:cNvPr id="0" name=""/>
        <dsp:cNvSpPr/>
      </dsp:nvSpPr>
      <dsp:spPr>
        <a:xfrm>
          <a:off x="8839854" y="523691"/>
          <a:ext cx="1485526" cy="14855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A04D8D-53AB-43C2-ACEE-F0B644DCF23C}">
      <dsp:nvSpPr>
        <dsp:cNvPr id="0" name=""/>
        <dsp:cNvSpPr/>
      </dsp:nvSpPr>
      <dsp:spPr>
        <a:xfrm>
          <a:off x="7932033" y="2416226"/>
          <a:ext cx="330116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pPr>
          <a:r>
            <a:rPr lang="en-US" sz="2100" kern="1200" dirty="0"/>
            <a:t>Tech safety considerations and resources </a:t>
          </a:r>
        </a:p>
      </dsp:txBody>
      <dsp:txXfrm>
        <a:off x="7932033" y="2416226"/>
        <a:ext cx="3301169"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5059F8-8789-4D93-8DDF-7A8399923197}">
      <dsp:nvSpPr>
        <dsp:cNvPr id="0" name=""/>
        <dsp:cNvSpPr/>
      </dsp:nvSpPr>
      <dsp:spPr>
        <a:xfrm>
          <a:off x="2754" y="754716"/>
          <a:ext cx="2185487" cy="305968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389" tIns="330200" rIns="170389" bIns="330200" numCol="1" spcCol="1270" anchor="t" anchorCtr="0">
          <a:noAutofit/>
        </a:bodyPr>
        <a:lstStyle/>
        <a:p>
          <a:pPr marL="0" lvl="0" indent="0" algn="ctr" defTabSz="889000">
            <a:lnSpc>
              <a:spcPct val="90000"/>
            </a:lnSpc>
            <a:spcBef>
              <a:spcPct val="0"/>
            </a:spcBef>
            <a:spcAft>
              <a:spcPct val="35000"/>
            </a:spcAft>
            <a:buNone/>
          </a:pPr>
          <a:r>
            <a:rPr lang="en-US" sz="2000" kern="1200"/>
            <a:t>Get your agency’s 2 unique DOW URLs for Shelter and Community surveys</a:t>
          </a:r>
        </a:p>
      </dsp:txBody>
      <dsp:txXfrm>
        <a:off x="2754" y="1917396"/>
        <a:ext cx="2185487" cy="1835809"/>
      </dsp:txXfrm>
    </dsp:sp>
    <dsp:sp modelId="{BA7407AE-64D9-4CB0-9E25-C770D2082D55}">
      <dsp:nvSpPr>
        <dsp:cNvPr id="0" name=""/>
        <dsp:cNvSpPr/>
      </dsp:nvSpPr>
      <dsp:spPr>
        <a:xfrm>
          <a:off x="636546" y="1060684"/>
          <a:ext cx="917904" cy="91790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563" tIns="12700" rIns="71563" bIns="12700" numCol="1" spcCol="1270" anchor="ctr" anchorCtr="0">
          <a:noAutofit/>
        </a:bodyPr>
        <a:lstStyle/>
        <a:p>
          <a:pPr marL="0" lvl="0" indent="0" algn="ctr" defTabSz="1955800">
            <a:lnSpc>
              <a:spcPct val="90000"/>
            </a:lnSpc>
            <a:spcBef>
              <a:spcPct val="0"/>
            </a:spcBef>
            <a:spcAft>
              <a:spcPct val="35000"/>
            </a:spcAft>
            <a:buNone/>
          </a:pPr>
          <a:r>
            <a:rPr lang="en-US" sz="4400" kern="1200"/>
            <a:t>1</a:t>
          </a:r>
        </a:p>
      </dsp:txBody>
      <dsp:txXfrm>
        <a:off x="770970" y="1195108"/>
        <a:ext cx="649056" cy="649056"/>
      </dsp:txXfrm>
    </dsp:sp>
    <dsp:sp modelId="{92C255B7-558B-4BBE-AF0A-EEAA56AE0119}">
      <dsp:nvSpPr>
        <dsp:cNvPr id="0" name=""/>
        <dsp:cNvSpPr/>
      </dsp:nvSpPr>
      <dsp:spPr>
        <a:xfrm>
          <a:off x="2754" y="3814327"/>
          <a:ext cx="2185487"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B71124-85C4-4687-B4EB-CC3B0A9A1CF7}">
      <dsp:nvSpPr>
        <dsp:cNvPr id="0" name=""/>
        <dsp:cNvSpPr/>
      </dsp:nvSpPr>
      <dsp:spPr>
        <a:xfrm>
          <a:off x="2406791" y="754716"/>
          <a:ext cx="2185487" cy="305968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389" tIns="330200" rIns="170389" bIns="330200" numCol="1" spcCol="1270" anchor="t" anchorCtr="0">
          <a:noAutofit/>
        </a:bodyPr>
        <a:lstStyle/>
        <a:p>
          <a:pPr marL="0" lvl="0" indent="0" algn="ctr" defTabSz="889000">
            <a:lnSpc>
              <a:spcPct val="90000"/>
            </a:lnSpc>
            <a:spcBef>
              <a:spcPct val="0"/>
            </a:spcBef>
            <a:spcAft>
              <a:spcPct val="35000"/>
            </a:spcAft>
            <a:buNone/>
          </a:pPr>
          <a:r>
            <a:rPr lang="en-US" sz="2000" b="0" i="0" kern="1200"/>
            <a:t>Talk to clients about safe internet access and invite them to respond</a:t>
          </a:r>
          <a:endParaRPr lang="en-US" sz="2000" kern="1200"/>
        </a:p>
      </dsp:txBody>
      <dsp:txXfrm>
        <a:off x="2406791" y="1917396"/>
        <a:ext cx="2185487" cy="1835809"/>
      </dsp:txXfrm>
    </dsp:sp>
    <dsp:sp modelId="{9A2686A5-EA46-4BA8-B1BD-05579D0DD5B9}">
      <dsp:nvSpPr>
        <dsp:cNvPr id="0" name=""/>
        <dsp:cNvSpPr/>
      </dsp:nvSpPr>
      <dsp:spPr>
        <a:xfrm>
          <a:off x="3040583" y="1060684"/>
          <a:ext cx="917904" cy="91790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563" tIns="12700" rIns="71563" bIns="12700" numCol="1" spcCol="1270" anchor="ctr" anchorCtr="0">
          <a:noAutofit/>
        </a:bodyPr>
        <a:lstStyle/>
        <a:p>
          <a:pPr marL="0" lvl="0" indent="0" algn="ctr" defTabSz="1955800">
            <a:lnSpc>
              <a:spcPct val="90000"/>
            </a:lnSpc>
            <a:spcBef>
              <a:spcPct val="0"/>
            </a:spcBef>
            <a:spcAft>
              <a:spcPct val="35000"/>
            </a:spcAft>
            <a:buNone/>
          </a:pPr>
          <a:r>
            <a:rPr lang="en-US" sz="4400" kern="1200"/>
            <a:t>2</a:t>
          </a:r>
        </a:p>
      </dsp:txBody>
      <dsp:txXfrm>
        <a:off x="3175007" y="1195108"/>
        <a:ext cx="649056" cy="649056"/>
      </dsp:txXfrm>
    </dsp:sp>
    <dsp:sp modelId="{56F77EC8-CB87-4712-89BB-B02E8AF10CD5}">
      <dsp:nvSpPr>
        <dsp:cNvPr id="0" name=""/>
        <dsp:cNvSpPr/>
      </dsp:nvSpPr>
      <dsp:spPr>
        <a:xfrm>
          <a:off x="2406791" y="3814327"/>
          <a:ext cx="2185487"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3BBF6B-863B-443C-81DE-CAAEB36ACE3F}">
      <dsp:nvSpPr>
        <dsp:cNvPr id="0" name=""/>
        <dsp:cNvSpPr/>
      </dsp:nvSpPr>
      <dsp:spPr>
        <a:xfrm>
          <a:off x="4810828" y="754716"/>
          <a:ext cx="2185487" cy="305968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389" tIns="330200" rIns="170389" bIns="330200" numCol="1" spcCol="1270" anchor="t" anchorCtr="0">
          <a:noAutofit/>
        </a:bodyPr>
        <a:lstStyle/>
        <a:p>
          <a:pPr marL="0" lvl="0" indent="0" algn="ctr" defTabSz="889000">
            <a:lnSpc>
              <a:spcPct val="90000"/>
            </a:lnSpc>
            <a:spcBef>
              <a:spcPct val="0"/>
            </a:spcBef>
            <a:spcAft>
              <a:spcPct val="35000"/>
            </a:spcAft>
            <a:buNone/>
          </a:pPr>
          <a:r>
            <a:rPr lang="en-US" sz="2000" b="0" i="0" kern="1200"/>
            <a:t>Wait 90 days per anonymity protocol</a:t>
          </a:r>
          <a:endParaRPr lang="en-US" sz="2000" kern="1200"/>
        </a:p>
      </dsp:txBody>
      <dsp:txXfrm>
        <a:off x="4810828" y="1917396"/>
        <a:ext cx="2185487" cy="1835809"/>
      </dsp:txXfrm>
    </dsp:sp>
    <dsp:sp modelId="{C6D9642D-E101-4CC8-8140-34BF9DE24085}">
      <dsp:nvSpPr>
        <dsp:cNvPr id="0" name=""/>
        <dsp:cNvSpPr/>
      </dsp:nvSpPr>
      <dsp:spPr>
        <a:xfrm>
          <a:off x="5444619" y="1060684"/>
          <a:ext cx="917904" cy="91790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563" tIns="12700" rIns="71563" bIns="12700" numCol="1" spcCol="1270" anchor="ctr" anchorCtr="0">
          <a:noAutofit/>
        </a:bodyPr>
        <a:lstStyle/>
        <a:p>
          <a:pPr marL="0" lvl="0" indent="0" algn="ctr" defTabSz="1955800">
            <a:lnSpc>
              <a:spcPct val="90000"/>
            </a:lnSpc>
            <a:spcBef>
              <a:spcPct val="0"/>
            </a:spcBef>
            <a:spcAft>
              <a:spcPct val="35000"/>
            </a:spcAft>
            <a:buNone/>
          </a:pPr>
          <a:r>
            <a:rPr lang="en-US" sz="4400" kern="1200"/>
            <a:t>3</a:t>
          </a:r>
        </a:p>
      </dsp:txBody>
      <dsp:txXfrm>
        <a:off x="5579043" y="1195108"/>
        <a:ext cx="649056" cy="649056"/>
      </dsp:txXfrm>
    </dsp:sp>
    <dsp:sp modelId="{0B8552A9-6C94-4183-B197-5F75700B575E}">
      <dsp:nvSpPr>
        <dsp:cNvPr id="0" name=""/>
        <dsp:cNvSpPr/>
      </dsp:nvSpPr>
      <dsp:spPr>
        <a:xfrm>
          <a:off x="4810828" y="3814327"/>
          <a:ext cx="2185487"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81E885-79B4-435A-A3E0-86D544BB27E1}">
      <dsp:nvSpPr>
        <dsp:cNvPr id="0" name=""/>
        <dsp:cNvSpPr/>
      </dsp:nvSpPr>
      <dsp:spPr>
        <a:xfrm>
          <a:off x="7214865" y="754716"/>
          <a:ext cx="2185487" cy="305968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389" tIns="330200" rIns="170389" bIns="330200" numCol="1" spcCol="1270" anchor="t" anchorCtr="0">
          <a:noAutofit/>
        </a:bodyPr>
        <a:lstStyle/>
        <a:p>
          <a:pPr marL="0" lvl="0" indent="0" algn="ctr" defTabSz="889000">
            <a:lnSpc>
              <a:spcPct val="90000"/>
            </a:lnSpc>
            <a:spcBef>
              <a:spcPct val="0"/>
            </a:spcBef>
            <a:spcAft>
              <a:spcPct val="35000"/>
            </a:spcAft>
            <a:buNone/>
          </a:pPr>
          <a:r>
            <a:rPr lang="en-US" sz="2000" b="0" i="0" kern="1200"/>
            <a:t>Access cumulative responses in VAdata</a:t>
          </a:r>
          <a:endParaRPr lang="en-US" sz="2000" kern="1200"/>
        </a:p>
      </dsp:txBody>
      <dsp:txXfrm>
        <a:off x="7214865" y="1917396"/>
        <a:ext cx="2185487" cy="1835809"/>
      </dsp:txXfrm>
    </dsp:sp>
    <dsp:sp modelId="{FE519F91-227D-4801-BE94-3A7D8EC59DC0}">
      <dsp:nvSpPr>
        <dsp:cNvPr id="0" name=""/>
        <dsp:cNvSpPr/>
      </dsp:nvSpPr>
      <dsp:spPr>
        <a:xfrm>
          <a:off x="7848656" y="1060684"/>
          <a:ext cx="917904" cy="91790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563" tIns="12700" rIns="71563" bIns="12700" numCol="1" spcCol="1270" anchor="ctr" anchorCtr="0">
          <a:noAutofit/>
        </a:bodyPr>
        <a:lstStyle/>
        <a:p>
          <a:pPr marL="0" lvl="0" indent="0" algn="ctr" defTabSz="1955800">
            <a:lnSpc>
              <a:spcPct val="90000"/>
            </a:lnSpc>
            <a:spcBef>
              <a:spcPct val="0"/>
            </a:spcBef>
            <a:spcAft>
              <a:spcPct val="35000"/>
            </a:spcAft>
            <a:buNone/>
          </a:pPr>
          <a:r>
            <a:rPr lang="en-US" sz="4400" kern="1200"/>
            <a:t>4</a:t>
          </a:r>
        </a:p>
      </dsp:txBody>
      <dsp:txXfrm>
        <a:off x="7983080" y="1195108"/>
        <a:ext cx="649056" cy="649056"/>
      </dsp:txXfrm>
    </dsp:sp>
    <dsp:sp modelId="{EF9F2482-6AEB-4A3D-BCAE-78D40359648C}">
      <dsp:nvSpPr>
        <dsp:cNvPr id="0" name=""/>
        <dsp:cNvSpPr/>
      </dsp:nvSpPr>
      <dsp:spPr>
        <a:xfrm>
          <a:off x="7214865" y="3814327"/>
          <a:ext cx="2185487"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EBFF6D-64FD-4EEF-9082-CA49D41569BC}">
      <dsp:nvSpPr>
        <dsp:cNvPr id="0" name=""/>
        <dsp:cNvSpPr/>
      </dsp:nvSpPr>
      <dsp:spPr>
        <a:xfrm>
          <a:off x="3430251" y="243859"/>
          <a:ext cx="3655123" cy="3655123"/>
        </a:xfrm>
        <a:prstGeom prst="pie">
          <a:avLst>
            <a:gd name="adj1" fmla="val 16200000"/>
            <a:gd name="adj2" fmla="val 1800000"/>
          </a:avLst>
        </a:prstGeom>
        <a:solidFill>
          <a:srgbClr val="F1E1FF">
            <a:alpha val="9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rPr>
            <a:t>Limiting who can access data</a:t>
          </a:r>
        </a:p>
      </dsp:txBody>
      <dsp:txXfrm>
        <a:off x="5417508" y="918316"/>
        <a:ext cx="1240131" cy="1218374"/>
      </dsp:txXfrm>
    </dsp:sp>
    <dsp:sp modelId="{95405C89-58ED-4D13-8FF3-2A86AB7403A6}">
      <dsp:nvSpPr>
        <dsp:cNvPr id="0" name=""/>
        <dsp:cNvSpPr/>
      </dsp:nvSpPr>
      <dsp:spPr>
        <a:xfrm>
          <a:off x="3327734" y="294453"/>
          <a:ext cx="3655123" cy="3655123"/>
        </a:xfrm>
        <a:prstGeom prst="pie">
          <a:avLst>
            <a:gd name="adj1" fmla="val 1800000"/>
            <a:gd name="adj2" fmla="val 9000000"/>
          </a:avLst>
        </a:prstGeom>
        <a:solidFill>
          <a:schemeClr val="accent6">
            <a:lumMod val="20000"/>
            <a:lumOff val="80000"/>
            <a:alpha val="7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rPr>
            <a:t>Collecting minimal data</a:t>
          </a:r>
        </a:p>
      </dsp:txBody>
      <dsp:txXfrm>
        <a:off x="4328542" y="2600662"/>
        <a:ext cx="1653508" cy="1131347"/>
      </dsp:txXfrm>
    </dsp:sp>
    <dsp:sp modelId="{B88156FF-EAF0-4E8D-A77E-A4D8ACD014E4}">
      <dsp:nvSpPr>
        <dsp:cNvPr id="0" name=""/>
        <dsp:cNvSpPr/>
      </dsp:nvSpPr>
      <dsp:spPr>
        <a:xfrm>
          <a:off x="3302806" y="211299"/>
          <a:ext cx="3655123" cy="3655123"/>
        </a:xfrm>
        <a:prstGeom prst="pie">
          <a:avLst>
            <a:gd name="adj1" fmla="val 9000000"/>
            <a:gd name="adj2" fmla="val 16200000"/>
          </a:avLst>
        </a:prstGeom>
        <a:solidFill>
          <a:schemeClr val="accent5">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rPr>
            <a:t>Anonymity protocol</a:t>
          </a:r>
        </a:p>
      </dsp:txBody>
      <dsp:txXfrm>
        <a:off x="3694426" y="929270"/>
        <a:ext cx="1240131" cy="12183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60DC42-AE22-4749-9CE3-D441CE2D5CD7}">
      <dsp:nvSpPr>
        <dsp:cNvPr id="0" name=""/>
        <dsp:cNvSpPr/>
      </dsp:nvSpPr>
      <dsp:spPr>
        <a:xfrm rot="10800000">
          <a:off x="2798675" y="75467"/>
          <a:ext cx="7797910" cy="720246"/>
        </a:xfrm>
        <a:prstGeom prst="homePlat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609" tIns="76200" rIns="142240" bIns="76200" numCol="1" spcCol="1270" anchor="ctr" anchorCtr="0">
          <a:noAutofit/>
        </a:bodyPr>
        <a:lstStyle/>
        <a:p>
          <a:pPr marL="0" lvl="0" indent="0" algn="l" defTabSz="889000">
            <a:lnSpc>
              <a:spcPct val="90000"/>
            </a:lnSpc>
            <a:spcBef>
              <a:spcPct val="0"/>
            </a:spcBef>
            <a:spcAft>
              <a:spcPct val="35000"/>
            </a:spcAft>
            <a:buNone/>
          </a:pPr>
          <a:r>
            <a:rPr lang="en-US" sz="2000" b="0" i="0" kern="1200">
              <a:latin typeface="Avenir Next LT Pro" panose="020B0504020202020204" pitchFamily="34" charset="0"/>
            </a:rPr>
            <a:t>What damage has taken place?</a:t>
          </a:r>
          <a:endParaRPr lang="en-US" sz="2000" kern="1200">
            <a:latin typeface="Avenir Next LT Pro" panose="020B0504020202020204" pitchFamily="34" charset="0"/>
          </a:endParaRPr>
        </a:p>
      </dsp:txBody>
      <dsp:txXfrm rot="10800000">
        <a:off x="2978736" y="75467"/>
        <a:ext cx="7617849" cy="720246"/>
      </dsp:txXfrm>
    </dsp:sp>
    <dsp:sp modelId="{5EC174A0-BDAE-4F8D-A66D-0657CD31B41B}">
      <dsp:nvSpPr>
        <dsp:cNvPr id="0" name=""/>
        <dsp:cNvSpPr/>
      </dsp:nvSpPr>
      <dsp:spPr>
        <a:xfrm>
          <a:off x="1784073" y="1311"/>
          <a:ext cx="720246" cy="720246"/>
        </a:xfrm>
        <a:prstGeom prst="ellipse">
          <a:avLst/>
        </a:prstGeom>
        <a:blipFill dpi="0" rotWithShape="1">
          <a:blip xmlns:r="http://schemas.openxmlformats.org/officeDocument/2006/relationships" r:embed="rId1">
            <a:alphaModFix/>
            <a:duotone>
              <a:schemeClr val="accent5">
                <a:shade val="45000"/>
                <a:satMod val="135000"/>
              </a:schemeClr>
              <a:prstClr val="white"/>
            </a:duotone>
            <a:extLst>
              <a:ext uri="{96DAC541-7B7A-43D3-8B79-37D633B846F1}">
                <asvg:svgBlip xmlns:asvg="http://schemas.microsoft.com/office/drawing/2016/SVG/main" r:embed="rId2"/>
              </a:ext>
            </a:extLst>
          </a:blip>
          <a:srcRect/>
          <a:stretch>
            <a:fillRect/>
          </a:stretch>
        </a:blipFill>
        <a:ln w="25400" cap="flat" cmpd="sng" algn="ctr">
          <a:solidFill>
            <a:schemeClr val="accent5">
              <a:alpha val="60000"/>
            </a:schemeClr>
          </a:solidFill>
          <a:prstDash val="solid"/>
          <a:miter lim="800000"/>
        </a:ln>
        <a:effectLst/>
      </dsp:spPr>
      <dsp:style>
        <a:lnRef idx="1">
          <a:scrgbClr r="0" g="0" b="0"/>
        </a:lnRef>
        <a:fillRef idx="1">
          <a:scrgbClr r="0" g="0" b="0"/>
        </a:fillRef>
        <a:effectRef idx="1">
          <a:scrgbClr r="0" g="0" b="0"/>
        </a:effectRef>
        <a:fontRef idx="minor"/>
      </dsp:style>
    </dsp:sp>
    <dsp:sp modelId="{E933960C-12B5-42C7-AD67-F097909D787A}">
      <dsp:nvSpPr>
        <dsp:cNvPr id="0" name=""/>
        <dsp:cNvSpPr/>
      </dsp:nvSpPr>
      <dsp:spPr>
        <a:xfrm rot="10800000">
          <a:off x="2798675" y="964466"/>
          <a:ext cx="7797910" cy="720246"/>
        </a:xfrm>
        <a:prstGeom prst="homePlate">
          <a:avLst/>
        </a:prstGeom>
        <a:gradFill rotWithShape="0">
          <a:gsLst>
            <a:gs pos="0">
              <a:schemeClr val="accent5">
                <a:hueOff val="-1689636"/>
                <a:satOff val="-4355"/>
                <a:lumOff val="-2941"/>
                <a:alphaOff val="0"/>
                <a:lumMod val="110000"/>
                <a:satMod val="105000"/>
                <a:tint val="67000"/>
              </a:schemeClr>
            </a:gs>
            <a:gs pos="50000">
              <a:schemeClr val="accent5">
                <a:hueOff val="-1689636"/>
                <a:satOff val="-4355"/>
                <a:lumOff val="-2941"/>
                <a:alphaOff val="0"/>
                <a:lumMod val="105000"/>
                <a:satMod val="103000"/>
                <a:tint val="73000"/>
              </a:schemeClr>
            </a:gs>
            <a:gs pos="100000">
              <a:schemeClr val="accent5">
                <a:hueOff val="-1689636"/>
                <a:satOff val="-4355"/>
                <a:lumOff val="-294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609" tIns="76200" rIns="14224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latin typeface="Avenir Next LT Pro" panose="020B0504020202020204" pitchFamily="34" charset="0"/>
            </a:rPr>
            <a:t>How could the abuser have gained access to this information? </a:t>
          </a:r>
          <a:endParaRPr lang="en-US" sz="2000" kern="1200" dirty="0">
            <a:latin typeface="Avenir Next LT Pro" panose="020B0504020202020204" pitchFamily="34" charset="0"/>
          </a:endParaRPr>
        </a:p>
      </dsp:txBody>
      <dsp:txXfrm rot="10800000">
        <a:off x="2978736" y="964466"/>
        <a:ext cx="7617849" cy="720246"/>
      </dsp:txXfrm>
    </dsp:sp>
    <dsp:sp modelId="{9C1B572E-2072-4F4A-8E7F-5A640A59ABCF}">
      <dsp:nvSpPr>
        <dsp:cNvPr id="0" name=""/>
        <dsp:cNvSpPr/>
      </dsp:nvSpPr>
      <dsp:spPr>
        <a:xfrm>
          <a:off x="1784073" y="923837"/>
          <a:ext cx="720246" cy="720246"/>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rgbClr val="03EFC8">
              <a:alpha val="60000"/>
            </a:srgbClr>
          </a:solidFill>
          <a:prstDash val="solid"/>
          <a:miter lim="800000"/>
        </a:ln>
        <a:effectLst/>
      </dsp:spPr>
      <dsp:style>
        <a:lnRef idx="1">
          <a:scrgbClr r="0" g="0" b="0"/>
        </a:lnRef>
        <a:fillRef idx="1">
          <a:scrgbClr r="0" g="0" b="0"/>
        </a:fillRef>
        <a:effectRef idx="1">
          <a:scrgbClr r="0" g="0" b="0"/>
        </a:effectRef>
        <a:fontRef idx="minor"/>
      </dsp:style>
    </dsp:sp>
    <dsp:sp modelId="{5423D7E4-66F0-47C4-8FAD-518FDA11CED5}">
      <dsp:nvSpPr>
        <dsp:cNvPr id="0" name=""/>
        <dsp:cNvSpPr/>
      </dsp:nvSpPr>
      <dsp:spPr>
        <a:xfrm rot="10800000">
          <a:off x="2798675" y="1886992"/>
          <a:ext cx="7797910" cy="720246"/>
        </a:xfrm>
        <a:prstGeom prst="homePlate">
          <a:avLst/>
        </a:prstGeom>
        <a:gradFill rotWithShape="0">
          <a:gsLst>
            <a:gs pos="0">
              <a:schemeClr val="accent5">
                <a:hueOff val="-3379271"/>
                <a:satOff val="-8710"/>
                <a:lumOff val="-5883"/>
                <a:alphaOff val="0"/>
                <a:lumMod val="110000"/>
                <a:satMod val="105000"/>
                <a:tint val="67000"/>
              </a:schemeClr>
            </a:gs>
            <a:gs pos="50000">
              <a:schemeClr val="accent5">
                <a:hueOff val="-3379271"/>
                <a:satOff val="-8710"/>
                <a:lumOff val="-5883"/>
                <a:alphaOff val="0"/>
                <a:lumMod val="105000"/>
                <a:satMod val="103000"/>
                <a:tint val="73000"/>
              </a:schemeClr>
            </a:gs>
            <a:gs pos="100000">
              <a:schemeClr val="accent5">
                <a:hueOff val="-3379271"/>
                <a:satOff val="-8710"/>
                <a:lumOff val="-5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609" tIns="76200" rIns="142240" bIns="76200" numCol="1" spcCol="1270" anchor="ctr" anchorCtr="0">
          <a:noAutofit/>
        </a:bodyPr>
        <a:lstStyle/>
        <a:p>
          <a:pPr marL="0" lvl="0" indent="0" algn="l" defTabSz="889000">
            <a:lnSpc>
              <a:spcPct val="90000"/>
            </a:lnSpc>
            <a:spcBef>
              <a:spcPct val="0"/>
            </a:spcBef>
            <a:spcAft>
              <a:spcPct val="35000"/>
            </a:spcAft>
            <a:buNone/>
          </a:pPr>
          <a:r>
            <a:rPr lang="en-US" sz="2000" b="0" i="0" kern="1200">
              <a:latin typeface="Avenir Next LT Pro" panose="020B0504020202020204" pitchFamily="34" charset="0"/>
            </a:rPr>
            <a:t>What other abusive tactics are being used?</a:t>
          </a:r>
          <a:endParaRPr lang="en-US" sz="2000" kern="1200">
            <a:latin typeface="Avenir Next LT Pro" panose="020B0504020202020204" pitchFamily="34" charset="0"/>
          </a:endParaRPr>
        </a:p>
      </dsp:txBody>
      <dsp:txXfrm rot="10800000">
        <a:off x="2978736" y="1886992"/>
        <a:ext cx="7617849" cy="720246"/>
      </dsp:txXfrm>
    </dsp:sp>
    <dsp:sp modelId="{2C00A77E-EA7C-46B5-9EB2-453D8E28FA7F}">
      <dsp:nvSpPr>
        <dsp:cNvPr id="0" name=""/>
        <dsp:cNvSpPr/>
      </dsp:nvSpPr>
      <dsp:spPr>
        <a:xfrm>
          <a:off x="1784073" y="1846363"/>
          <a:ext cx="720246" cy="720246"/>
        </a:xfrm>
        <a:prstGeom prst="ellipse">
          <a:avLst/>
        </a:prstGeom>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solidFill>
            <a:srgbClr val="66FF66"/>
          </a:solidFill>
          <a:prstDash val="solid"/>
          <a:miter lim="800000"/>
        </a:ln>
        <a:effectLst/>
      </dsp:spPr>
      <dsp:style>
        <a:lnRef idx="1">
          <a:scrgbClr r="0" g="0" b="0"/>
        </a:lnRef>
        <a:fillRef idx="1">
          <a:scrgbClr r="0" g="0" b="0"/>
        </a:fillRef>
        <a:effectRef idx="1">
          <a:scrgbClr r="0" g="0" b="0"/>
        </a:effectRef>
        <a:fontRef idx="minor"/>
      </dsp:style>
    </dsp:sp>
    <dsp:sp modelId="{B7FD2AB1-D6B5-4A3C-BD8A-BAC28BA7861A}">
      <dsp:nvSpPr>
        <dsp:cNvPr id="0" name=""/>
        <dsp:cNvSpPr/>
      </dsp:nvSpPr>
      <dsp:spPr>
        <a:xfrm rot="10800000">
          <a:off x="2798675" y="2809518"/>
          <a:ext cx="7797910" cy="720246"/>
        </a:xfrm>
        <a:prstGeom prst="homePlate">
          <a:avLst/>
        </a:prstGeom>
        <a:gradFill rotWithShape="0">
          <a:gsLst>
            <a:gs pos="0">
              <a:schemeClr val="accent5">
                <a:hueOff val="-5068907"/>
                <a:satOff val="-13064"/>
                <a:lumOff val="-8824"/>
                <a:alphaOff val="0"/>
                <a:lumMod val="110000"/>
                <a:satMod val="105000"/>
                <a:tint val="67000"/>
              </a:schemeClr>
            </a:gs>
            <a:gs pos="50000">
              <a:schemeClr val="accent5">
                <a:hueOff val="-5068907"/>
                <a:satOff val="-13064"/>
                <a:lumOff val="-8824"/>
                <a:alphaOff val="0"/>
                <a:lumMod val="105000"/>
                <a:satMod val="103000"/>
                <a:tint val="73000"/>
              </a:schemeClr>
            </a:gs>
            <a:gs pos="100000">
              <a:schemeClr val="accent5">
                <a:hueOff val="-5068907"/>
                <a:satOff val="-13064"/>
                <a:lumOff val="-882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609" tIns="76200" rIns="142240" bIns="76200" numCol="1" spcCol="1270" anchor="ctr" anchorCtr="0">
          <a:noAutofit/>
        </a:bodyPr>
        <a:lstStyle/>
        <a:p>
          <a:pPr marL="0" lvl="0" indent="0" algn="l" defTabSz="889000">
            <a:lnSpc>
              <a:spcPct val="90000"/>
            </a:lnSpc>
            <a:spcBef>
              <a:spcPct val="0"/>
            </a:spcBef>
            <a:spcAft>
              <a:spcPct val="35000"/>
            </a:spcAft>
            <a:buNone/>
          </a:pPr>
          <a:r>
            <a:rPr lang="en-US" sz="2000" b="0" i="0" kern="1200">
              <a:latin typeface="Avenir Next LT Pro" panose="020B0504020202020204" pitchFamily="34" charset="0"/>
            </a:rPr>
            <a:t>What information does the survivor want to protect the most?</a:t>
          </a:r>
          <a:endParaRPr lang="en-US" sz="2000" kern="1200">
            <a:latin typeface="Avenir Next LT Pro" panose="020B0504020202020204" pitchFamily="34" charset="0"/>
          </a:endParaRPr>
        </a:p>
      </dsp:txBody>
      <dsp:txXfrm rot="10800000">
        <a:off x="2978736" y="2809518"/>
        <a:ext cx="7617849" cy="720246"/>
      </dsp:txXfrm>
    </dsp:sp>
    <dsp:sp modelId="{E14E6F92-DF75-4EC9-BCB6-6DB4C02FD7EF}">
      <dsp:nvSpPr>
        <dsp:cNvPr id="0" name=""/>
        <dsp:cNvSpPr/>
      </dsp:nvSpPr>
      <dsp:spPr>
        <a:xfrm>
          <a:off x="1784073" y="2768889"/>
          <a:ext cx="720246" cy="720246"/>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5400" cap="flat" cmpd="sng" algn="ctr">
          <a:solidFill>
            <a:srgbClr val="99FF33"/>
          </a:solidFill>
          <a:prstDash val="solid"/>
          <a:miter lim="800000"/>
        </a:ln>
        <a:effectLst/>
      </dsp:spPr>
      <dsp:style>
        <a:lnRef idx="1">
          <a:scrgbClr r="0" g="0" b="0"/>
        </a:lnRef>
        <a:fillRef idx="1">
          <a:scrgbClr r="0" g="0" b="0"/>
        </a:fillRef>
        <a:effectRef idx="1">
          <a:scrgbClr r="0" g="0" b="0"/>
        </a:effectRef>
        <a:fontRef idx="minor"/>
      </dsp:style>
    </dsp:sp>
    <dsp:sp modelId="{D83EED86-CC5B-4166-AA40-05122CCC2B8E}">
      <dsp:nvSpPr>
        <dsp:cNvPr id="0" name=""/>
        <dsp:cNvSpPr/>
      </dsp:nvSpPr>
      <dsp:spPr>
        <a:xfrm rot="10800000">
          <a:off x="2798675" y="3692727"/>
          <a:ext cx="7797910" cy="720246"/>
        </a:xfrm>
        <a:prstGeom prst="homePlate">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609" tIns="76200" rIns="142240" bIns="76200" numCol="1" spcCol="1270" anchor="ctr" anchorCtr="0">
          <a:noAutofit/>
        </a:bodyPr>
        <a:lstStyle/>
        <a:p>
          <a:pPr marL="0" lvl="0" indent="0" algn="l" defTabSz="889000">
            <a:lnSpc>
              <a:spcPct val="90000"/>
            </a:lnSpc>
            <a:spcBef>
              <a:spcPct val="0"/>
            </a:spcBef>
            <a:spcAft>
              <a:spcPct val="35000"/>
            </a:spcAft>
            <a:buNone/>
          </a:pPr>
          <a:r>
            <a:rPr lang="en-US" sz="2000" b="0" i="0" kern="1200">
              <a:latin typeface="Avenir Next LT Pro" panose="020B0504020202020204" pitchFamily="34" charset="0"/>
            </a:rPr>
            <a:t>What results or outcomes does the client want?</a:t>
          </a:r>
          <a:endParaRPr lang="en-US" sz="2000" kern="1200">
            <a:latin typeface="Avenir Next LT Pro" panose="020B0504020202020204" pitchFamily="34" charset="0"/>
          </a:endParaRPr>
        </a:p>
      </dsp:txBody>
      <dsp:txXfrm rot="10800000">
        <a:off x="2978736" y="3692727"/>
        <a:ext cx="7617849" cy="720246"/>
      </dsp:txXfrm>
    </dsp:sp>
    <dsp:sp modelId="{8410F693-240D-40B9-BCB1-5053463AA0D5}">
      <dsp:nvSpPr>
        <dsp:cNvPr id="0" name=""/>
        <dsp:cNvSpPr/>
      </dsp:nvSpPr>
      <dsp:spPr>
        <a:xfrm>
          <a:off x="1784073" y="3691415"/>
          <a:ext cx="720246" cy="720246"/>
        </a:xfrm>
        <a:prstGeom prst="ellipse">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25400" cap="flat" cmpd="sng" algn="ctr">
          <a:solidFill>
            <a:schemeClr val="accent6"/>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5623AD-00FF-A62A-55E7-3D9D58951D84}"/>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641A4C0-F6E1-67AF-274C-B33607446505}"/>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C180E815-93F9-452D-A9D5-BAE4C371866D}" type="datetimeFigureOut">
              <a:rPr lang="en-US" smtClean="0"/>
              <a:t>2/1/2023</a:t>
            </a:fld>
            <a:endParaRPr lang="en-US"/>
          </a:p>
        </p:txBody>
      </p:sp>
      <p:sp>
        <p:nvSpPr>
          <p:cNvPr id="4" name="Footer Placeholder 3">
            <a:extLst>
              <a:ext uri="{FF2B5EF4-FFF2-40B4-BE49-F238E27FC236}">
                <a16:creationId xmlns:a16="http://schemas.microsoft.com/office/drawing/2014/main" id="{E8C7AF7D-5100-DEA0-B6F8-6EA086C488D6}"/>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E0BC7AA-35F5-036A-F8BF-C695037F1E40}"/>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DBB6F026-9EF4-48A2-A286-79B3ACE1F94B}" type="slidenum">
              <a:rPr lang="en-US" smtClean="0"/>
              <a:t>‹#›</a:t>
            </a:fld>
            <a:endParaRPr lang="en-US"/>
          </a:p>
        </p:txBody>
      </p:sp>
    </p:spTree>
    <p:extLst>
      <p:ext uri="{BB962C8B-B14F-4D97-AF65-F5344CB8AC3E}">
        <p14:creationId xmlns:p14="http://schemas.microsoft.com/office/powerpoint/2010/main" val="3883194952"/>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928" userDrawn="1">
          <p15:clr>
            <a:srgbClr val="F26B43"/>
          </p15:clr>
        </p15:guide>
        <p15:guide id="2" pos="2208"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3802" cy="455521"/>
          </a:xfrm>
          <a:prstGeom prst="rect">
            <a:avLst/>
          </a:prstGeom>
        </p:spPr>
        <p:txBody>
          <a:bodyPr vert="horz" lIns="90690" tIns="45345" rIns="90690" bIns="45345" rtlCol="0"/>
          <a:lstStyle>
            <a:lvl1pPr algn="l">
              <a:defRPr sz="1200"/>
            </a:lvl1pPr>
          </a:lstStyle>
          <a:p>
            <a:endParaRPr lang="en-US"/>
          </a:p>
        </p:txBody>
      </p:sp>
      <p:sp>
        <p:nvSpPr>
          <p:cNvPr id="3" name="Date Placeholder 2"/>
          <p:cNvSpPr>
            <a:spLocks noGrp="1"/>
          </p:cNvSpPr>
          <p:nvPr>
            <p:ph type="dt" idx="1"/>
          </p:nvPr>
        </p:nvSpPr>
        <p:spPr>
          <a:xfrm>
            <a:off x="3848015" y="0"/>
            <a:ext cx="2943802" cy="455521"/>
          </a:xfrm>
          <a:prstGeom prst="rect">
            <a:avLst/>
          </a:prstGeom>
        </p:spPr>
        <p:txBody>
          <a:bodyPr vert="horz" lIns="90690" tIns="45345" rIns="90690" bIns="45345" rtlCol="0"/>
          <a:lstStyle>
            <a:lvl1pPr algn="r">
              <a:defRPr sz="1200"/>
            </a:lvl1pPr>
          </a:lstStyle>
          <a:p>
            <a:fld id="{5E3A7C59-FB08-46B2-89AB-60546FB7A41E}" type="datetimeFigureOut">
              <a:rPr lang="en-US" smtClean="0"/>
              <a:t>2/1/2023</a:t>
            </a:fld>
            <a:endParaRPr lang="en-US"/>
          </a:p>
        </p:txBody>
      </p:sp>
      <p:sp>
        <p:nvSpPr>
          <p:cNvPr id="4" name="Slide Image Placeholder 3"/>
          <p:cNvSpPr>
            <a:spLocks noGrp="1" noRot="1" noChangeAspect="1"/>
          </p:cNvSpPr>
          <p:nvPr>
            <p:ph type="sldImg" idx="2"/>
          </p:nvPr>
        </p:nvSpPr>
        <p:spPr>
          <a:xfrm>
            <a:off x="673100" y="1135063"/>
            <a:ext cx="5446713" cy="3063875"/>
          </a:xfrm>
          <a:prstGeom prst="rect">
            <a:avLst/>
          </a:prstGeom>
          <a:noFill/>
          <a:ln w="12700">
            <a:solidFill>
              <a:prstClr val="black"/>
            </a:solidFill>
          </a:ln>
        </p:spPr>
        <p:txBody>
          <a:bodyPr vert="horz" lIns="90690" tIns="45345" rIns="90690" bIns="45345" rtlCol="0" anchor="ctr"/>
          <a:lstStyle/>
          <a:p>
            <a:endParaRPr lang="en-US"/>
          </a:p>
        </p:txBody>
      </p:sp>
      <p:sp>
        <p:nvSpPr>
          <p:cNvPr id="5" name="Notes Placeholder 4"/>
          <p:cNvSpPr>
            <a:spLocks noGrp="1"/>
          </p:cNvSpPr>
          <p:nvPr>
            <p:ph type="body" sz="quarter" idx="3"/>
          </p:nvPr>
        </p:nvSpPr>
        <p:spPr>
          <a:xfrm>
            <a:off x="679339" y="4369213"/>
            <a:ext cx="5434711" cy="3574811"/>
          </a:xfrm>
          <a:prstGeom prst="rect">
            <a:avLst/>
          </a:prstGeom>
        </p:spPr>
        <p:txBody>
          <a:bodyPr vert="horz" lIns="90690" tIns="45345" rIns="90690" bIns="4534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23366"/>
            <a:ext cx="2943802" cy="455520"/>
          </a:xfrm>
          <a:prstGeom prst="rect">
            <a:avLst/>
          </a:prstGeom>
        </p:spPr>
        <p:txBody>
          <a:bodyPr vert="horz" lIns="90690" tIns="45345" rIns="90690" bIns="45345" rtlCol="0" anchor="b"/>
          <a:lstStyle>
            <a:lvl1pPr algn="l">
              <a:defRPr sz="1200"/>
            </a:lvl1pPr>
          </a:lstStyle>
          <a:p>
            <a:endParaRPr lang="en-US"/>
          </a:p>
        </p:txBody>
      </p:sp>
      <p:sp>
        <p:nvSpPr>
          <p:cNvPr id="7" name="Slide Number Placeholder 6"/>
          <p:cNvSpPr>
            <a:spLocks noGrp="1"/>
          </p:cNvSpPr>
          <p:nvPr>
            <p:ph type="sldNum" sz="quarter" idx="5"/>
          </p:nvPr>
        </p:nvSpPr>
        <p:spPr>
          <a:xfrm>
            <a:off x="3848015" y="8623366"/>
            <a:ext cx="2943802" cy="455520"/>
          </a:xfrm>
          <a:prstGeom prst="rect">
            <a:avLst/>
          </a:prstGeom>
        </p:spPr>
        <p:txBody>
          <a:bodyPr vert="horz" lIns="90690" tIns="45345" rIns="90690" bIns="45345" rtlCol="0" anchor="b"/>
          <a:lstStyle>
            <a:lvl1pPr algn="r">
              <a:defRPr sz="1200"/>
            </a:lvl1pPr>
          </a:lstStyle>
          <a:p>
            <a:fld id="{A24E039F-3753-4D26-80E9-A1C762555E1D}" type="slidenum">
              <a:rPr lang="en-US" smtClean="0"/>
              <a:t>‹#›</a:t>
            </a:fld>
            <a:endParaRPr lang="en-US"/>
          </a:p>
        </p:txBody>
      </p:sp>
    </p:spTree>
    <p:extLst>
      <p:ext uri="{BB962C8B-B14F-4D97-AF65-F5344CB8AC3E}">
        <p14:creationId xmlns:p14="http://schemas.microsoft.com/office/powerpoint/2010/main" val="2387824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bit.ly/eDOW23training"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mailto:vadataadmin@vsdvalliance.org"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lang="en-US" sz="1800" dirty="0">
                <a:effectLst/>
                <a:latin typeface="Segoe UI" panose="020B0502040204020203" pitchFamily="34" charset="0"/>
                <a:ea typeface="MS Mincho" panose="02020609040205080304" pitchFamily="49" charset="-128"/>
              </a:rPr>
              <a:t>Presented &amp; last updated 1/24/2023.</a:t>
            </a:r>
          </a:p>
          <a:p>
            <a:pPr marL="0" marR="0" lvl="0" indent="0" algn="l" defTabSz="914400" rtl="0" eaLnBrk="1" fontAlgn="auto" latinLnBrk="0" hangingPunct="1">
              <a:lnSpc>
                <a:spcPct val="100000"/>
              </a:lnSpc>
              <a:spcBef>
                <a:spcPts val="0"/>
              </a:spcBef>
              <a:spcAft>
                <a:spcPts val="1000"/>
              </a:spcAft>
              <a:buClrTx/>
              <a:buSzTx/>
              <a:buFontTx/>
              <a:buNone/>
              <a:tabLst/>
              <a:defRPr/>
            </a:pPr>
            <a:endParaRPr lang="en-US" sz="1800" dirty="0">
              <a:effectLst/>
              <a:latin typeface="Segoe UI" panose="020B0502040204020203" pitchFamily="34" charset="0"/>
              <a:ea typeface="MS Mincho" panose="02020609040205080304" pitchFamily="49" charset="-128"/>
            </a:endParaRPr>
          </a:p>
          <a:p>
            <a:pPr marL="0" marR="0" lvl="0" indent="0" algn="l" defTabSz="914400" rtl="0" eaLnBrk="1" fontAlgn="auto" latinLnBrk="0" hangingPunct="1">
              <a:lnSpc>
                <a:spcPct val="100000"/>
              </a:lnSpc>
              <a:spcBef>
                <a:spcPts val="0"/>
              </a:spcBef>
              <a:spcAft>
                <a:spcPts val="1000"/>
              </a:spcAft>
              <a:buClrTx/>
              <a:buSzTx/>
              <a:buFontTx/>
              <a:buNone/>
              <a:tabLst/>
              <a:defRPr/>
            </a:pPr>
            <a:r>
              <a:rPr lang="en-US" b="1" i="1" dirty="0">
                <a:solidFill>
                  <a:srgbClr val="000000"/>
                </a:solidFill>
                <a:effectLst/>
                <a:latin typeface="Helvetica Neue"/>
              </a:rPr>
              <a:t>Description: </a:t>
            </a:r>
            <a:r>
              <a:rPr lang="en-US" b="0" i="0" dirty="0">
                <a:solidFill>
                  <a:srgbClr val="000000"/>
                </a:solidFill>
                <a:effectLst/>
                <a:latin typeface="Helvetica Neue"/>
              </a:rPr>
              <a:t>Beginning in February 2023, electronic Documenting Our Work (DOW) surveys will be available to survivors in all 11 languages that are available in print. The process for accessing </a:t>
            </a:r>
            <a:r>
              <a:rPr lang="en-US" b="0" i="0" dirty="0" err="1">
                <a:solidFill>
                  <a:srgbClr val="000000"/>
                </a:solidFill>
                <a:effectLst/>
                <a:latin typeface="Helvetica Neue"/>
              </a:rPr>
              <a:t>eDOW</a:t>
            </a:r>
            <a:r>
              <a:rPr lang="en-US" b="0" i="0" dirty="0">
                <a:solidFill>
                  <a:srgbClr val="000000"/>
                </a:solidFill>
                <a:effectLst/>
                <a:latin typeface="Helvetica Neue"/>
              </a:rPr>
              <a:t> survey data will also be greatly simplified! Join the Action Alliance for a </a:t>
            </a:r>
            <a:r>
              <a:rPr lang="en-US" b="1" i="0" u="none" strike="noStrike" dirty="0">
                <a:solidFill>
                  <a:srgbClr val="0000FF"/>
                </a:solidFill>
                <a:effectLst/>
                <a:latin typeface="Helvetica Neue"/>
                <a:hlinkClick r:id="rId3"/>
              </a:rPr>
              <a:t>free webinar on January 24</a:t>
            </a:r>
            <a:r>
              <a:rPr lang="en-US" b="0" i="0" dirty="0">
                <a:solidFill>
                  <a:srgbClr val="000000"/>
                </a:solidFill>
                <a:effectLst/>
                <a:latin typeface="Helvetica Neue"/>
              </a:rPr>
              <a:t> to learn about how your agency can use these tools to learn about the impact of your services. Our presentation will include an overview of the changes to the 2020 electronic DOW forms, information about new multilingual resources on internet safety, and a demonstration of the forms.</a:t>
            </a:r>
            <a:r>
              <a:rPr lang="en-US" b="1" i="0" dirty="0">
                <a:solidFill>
                  <a:srgbClr val="000000"/>
                </a:solidFill>
                <a:effectLst/>
                <a:latin typeface="Helvetica Neue"/>
              </a:rPr>
              <a:t> </a:t>
            </a:r>
            <a:r>
              <a:rPr lang="en-US" b="0" i="0" dirty="0">
                <a:solidFill>
                  <a:srgbClr val="000000"/>
                </a:solidFill>
                <a:effectLst/>
                <a:latin typeface="Helvetica Neue"/>
              </a:rPr>
              <a:t>Please feel free to contact the Data Systems and Evaluation team at </a:t>
            </a:r>
            <a:r>
              <a:rPr lang="en-US" b="0" i="0" u="none" strike="noStrike" dirty="0">
                <a:solidFill>
                  <a:srgbClr val="0000CD"/>
                </a:solidFill>
                <a:effectLst/>
                <a:latin typeface="Helvetica Neue"/>
                <a:hlinkClick r:id="rId4"/>
              </a:rPr>
              <a:t>vadataadmin@vsdvalliance.org</a:t>
            </a:r>
            <a:r>
              <a:rPr lang="en-US" b="0" i="0" dirty="0">
                <a:solidFill>
                  <a:srgbClr val="000000"/>
                </a:solidFill>
                <a:effectLst/>
                <a:latin typeface="Helvetica Neue"/>
              </a:rPr>
              <a:t> for support or more information.</a:t>
            </a:r>
          </a:p>
          <a:p>
            <a:pPr marL="0" marR="0" lvl="0" indent="0" algn="l" defTabSz="914400" rtl="0" eaLnBrk="1" fontAlgn="auto" latinLnBrk="0" hangingPunct="1">
              <a:lnSpc>
                <a:spcPct val="100000"/>
              </a:lnSpc>
              <a:spcBef>
                <a:spcPts val="0"/>
              </a:spcBef>
              <a:spcAft>
                <a:spcPts val="1000"/>
              </a:spcAft>
              <a:buClrTx/>
              <a:buSzTx/>
              <a:buFontTx/>
              <a:buNone/>
              <a:tabLst/>
              <a:defRPr/>
            </a:pPr>
            <a:endParaRPr lang="en-US" sz="1200"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91944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3100" y="1135063"/>
            <a:ext cx="5446713" cy="30638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E039F-3753-4D26-80E9-A1C762555E1D}" type="slidenum">
              <a:rPr lang="en-US" smtClean="0"/>
              <a:t>10</a:t>
            </a:fld>
            <a:endParaRPr lang="en-US"/>
          </a:p>
        </p:txBody>
      </p:sp>
    </p:spTree>
    <p:extLst>
      <p:ext uri="{BB962C8B-B14F-4D97-AF65-F5344CB8AC3E}">
        <p14:creationId xmlns:p14="http://schemas.microsoft.com/office/powerpoint/2010/main" val="818557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4E039F-3753-4D26-80E9-A1C762555E1D}" type="slidenum">
              <a:rPr lang="en-US" smtClean="0"/>
              <a:t>11</a:t>
            </a:fld>
            <a:endParaRPr lang="en-US"/>
          </a:p>
        </p:txBody>
      </p:sp>
    </p:spTree>
    <p:extLst>
      <p:ext uri="{BB962C8B-B14F-4D97-AF65-F5344CB8AC3E}">
        <p14:creationId xmlns:p14="http://schemas.microsoft.com/office/powerpoint/2010/main" val="1618265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4E039F-3753-4D26-80E9-A1C762555E1D}" type="slidenum">
              <a:rPr lang="en-US" smtClean="0"/>
              <a:t>12</a:t>
            </a:fld>
            <a:endParaRPr lang="en-US"/>
          </a:p>
        </p:txBody>
      </p:sp>
    </p:spTree>
    <p:extLst>
      <p:ext uri="{BB962C8B-B14F-4D97-AF65-F5344CB8AC3E}">
        <p14:creationId xmlns:p14="http://schemas.microsoft.com/office/powerpoint/2010/main" val="1096831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3100" y="1135063"/>
            <a:ext cx="5446713" cy="30638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4E039F-3753-4D26-80E9-A1C762555E1D}" type="slidenum">
              <a:rPr lang="en-US" smtClean="0"/>
              <a:t>13</a:t>
            </a:fld>
            <a:endParaRPr lang="en-US"/>
          </a:p>
        </p:txBody>
      </p:sp>
    </p:spTree>
    <p:extLst>
      <p:ext uri="{BB962C8B-B14F-4D97-AF65-F5344CB8AC3E}">
        <p14:creationId xmlns:p14="http://schemas.microsoft.com/office/powerpoint/2010/main" val="3888702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E039F-3753-4D26-80E9-A1C762555E1D}" type="slidenum">
              <a:rPr lang="en-US" smtClean="0"/>
              <a:t>14</a:t>
            </a:fld>
            <a:endParaRPr lang="en-US"/>
          </a:p>
        </p:txBody>
      </p:sp>
    </p:spTree>
    <p:extLst>
      <p:ext uri="{BB962C8B-B14F-4D97-AF65-F5344CB8AC3E}">
        <p14:creationId xmlns:p14="http://schemas.microsoft.com/office/powerpoint/2010/main" val="662993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3100" y="1135063"/>
            <a:ext cx="5446713" cy="30638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4E039F-3753-4D26-80E9-A1C762555E1D}" type="slidenum">
              <a:rPr lang="en-US" smtClean="0"/>
              <a:t>15</a:t>
            </a:fld>
            <a:endParaRPr lang="en-US"/>
          </a:p>
        </p:txBody>
      </p:sp>
    </p:spTree>
    <p:extLst>
      <p:ext uri="{BB962C8B-B14F-4D97-AF65-F5344CB8AC3E}">
        <p14:creationId xmlns:p14="http://schemas.microsoft.com/office/powerpoint/2010/main" val="715895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3100" y="1135063"/>
            <a:ext cx="5446713" cy="30638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4E039F-3753-4D26-80E9-A1C762555E1D}" type="slidenum">
              <a:rPr lang="en-US" smtClean="0"/>
              <a:t>16</a:t>
            </a:fld>
            <a:endParaRPr lang="en-US"/>
          </a:p>
        </p:txBody>
      </p:sp>
    </p:spTree>
    <p:extLst>
      <p:ext uri="{BB962C8B-B14F-4D97-AF65-F5344CB8AC3E}">
        <p14:creationId xmlns:p14="http://schemas.microsoft.com/office/powerpoint/2010/main" val="2389097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40106789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3100" y="1135063"/>
            <a:ext cx="5446713" cy="30638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4E039F-3753-4D26-80E9-A1C762555E1D}" type="slidenum">
              <a:rPr lang="en-US" smtClean="0"/>
              <a:t>19</a:t>
            </a:fld>
            <a:endParaRPr lang="en-US"/>
          </a:p>
        </p:txBody>
      </p:sp>
    </p:spTree>
    <p:extLst>
      <p:ext uri="{BB962C8B-B14F-4D97-AF65-F5344CB8AC3E}">
        <p14:creationId xmlns:p14="http://schemas.microsoft.com/office/powerpoint/2010/main" val="26756532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3100" y="1135063"/>
            <a:ext cx="5446713" cy="30638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4E039F-3753-4D26-80E9-A1C762555E1D}" type="slidenum">
              <a:rPr lang="en-US" smtClean="0"/>
              <a:t>20</a:t>
            </a:fld>
            <a:endParaRPr lang="en-US"/>
          </a:p>
        </p:txBody>
      </p:sp>
    </p:spTree>
    <p:extLst>
      <p:ext uri="{BB962C8B-B14F-4D97-AF65-F5344CB8AC3E}">
        <p14:creationId xmlns:p14="http://schemas.microsoft.com/office/powerpoint/2010/main" val="256420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latin typeface="Helvetica Neue"/>
            </a:endParaRPr>
          </a:p>
        </p:txBody>
      </p:sp>
      <p:sp>
        <p:nvSpPr>
          <p:cNvPr id="4" name="Slide Number Placeholder 3"/>
          <p:cNvSpPr>
            <a:spLocks noGrp="1"/>
          </p:cNvSpPr>
          <p:nvPr>
            <p:ph type="sldNum" sz="quarter" idx="5"/>
          </p:nvPr>
        </p:nvSpPr>
        <p:spPr/>
        <p:txBody>
          <a:bodyPr/>
          <a:lstStyle/>
          <a:p>
            <a:fld id="{A24E039F-3753-4D26-80E9-A1C762555E1D}" type="slidenum">
              <a:rPr lang="en-US" smtClean="0"/>
              <a:t>2</a:t>
            </a:fld>
            <a:endParaRPr lang="en-US"/>
          </a:p>
        </p:txBody>
      </p:sp>
    </p:spTree>
    <p:extLst>
      <p:ext uri="{BB962C8B-B14F-4D97-AF65-F5344CB8AC3E}">
        <p14:creationId xmlns:p14="http://schemas.microsoft.com/office/powerpoint/2010/main" val="24135035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95822e268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95822e268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spcBef>
                <a:spcPts val="0"/>
              </a:spcBef>
              <a:spcAft>
                <a:spcPts val="1000"/>
              </a:spcAft>
            </a:pPr>
            <a:endParaRPr lang="en-US"/>
          </a:p>
        </p:txBody>
      </p:sp>
    </p:spTree>
    <p:extLst>
      <p:ext uri="{BB962C8B-B14F-4D97-AF65-F5344CB8AC3E}">
        <p14:creationId xmlns:p14="http://schemas.microsoft.com/office/powerpoint/2010/main" val="33770598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p:txBody>
          <a:bodyPr/>
          <a:lstStyle/>
          <a:p>
            <a:pPr>
              <a:defRPr/>
            </a:pPr>
            <a:fld id="{07B2AC53-41CC-4CCD-94E7-D2BE72D8B8E6}" type="slidenum">
              <a:rPr lang="en-US" smtClean="0"/>
              <a:pPr>
                <a:defRPr/>
              </a:pPr>
              <a:t>22</a:t>
            </a:fld>
            <a:endParaRPr lang="en-US"/>
          </a:p>
        </p:txBody>
      </p:sp>
      <p:sp>
        <p:nvSpPr>
          <p:cNvPr id="36867" name="Rectangle 2"/>
          <p:cNvSpPr>
            <a:spLocks noGrp="1" noRot="1" noChangeAspect="1" noChangeArrowheads="1" noTextEdit="1"/>
          </p:cNvSpPr>
          <p:nvPr>
            <p:ph type="sldImg"/>
          </p:nvPr>
        </p:nvSpPr>
        <p:spPr>
          <a:xfrm>
            <a:off x="673100" y="1135063"/>
            <a:ext cx="5446713" cy="3063875"/>
          </a:xfrm>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4079027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p:txBody>
          <a:bodyPr/>
          <a:lstStyle/>
          <a:p>
            <a:pPr>
              <a:defRPr/>
            </a:pPr>
            <a:fld id="{89363376-108B-47B5-906B-C964239447CF}" type="slidenum">
              <a:rPr lang="en-US" smtClean="0"/>
              <a:pPr>
                <a:defRPr/>
              </a:pPr>
              <a:t>23</a:t>
            </a:fld>
            <a:endParaRPr lang="en-US"/>
          </a:p>
        </p:txBody>
      </p:sp>
      <p:sp>
        <p:nvSpPr>
          <p:cNvPr id="38915" name="Rectangle 2"/>
          <p:cNvSpPr>
            <a:spLocks noGrp="1" noRot="1" noChangeAspect="1" noChangeArrowheads="1" noTextEdit="1"/>
          </p:cNvSpPr>
          <p:nvPr>
            <p:ph type="sldImg"/>
          </p:nvPr>
        </p:nvSpPr>
        <p:spPr>
          <a:xfrm>
            <a:off x="673100" y="1135063"/>
            <a:ext cx="5446713" cy="3063875"/>
          </a:xfrm>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1847927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p:txBody>
          <a:bodyPr/>
          <a:lstStyle/>
          <a:p>
            <a:pPr>
              <a:defRPr/>
            </a:pPr>
            <a:fld id="{89363376-108B-47B5-906B-C964239447CF}" type="slidenum">
              <a:rPr lang="en-US" smtClean="0"/>
              <a:pPr>
                <a:defRPr/>
              </a:pPr>
              <a:t>24</a:t>
            </a:fld>
            <a:endParaRPr lang="en-US"/>
          </a:p>
        </p:txBody>
      </p:sp>
      <p:sp>
        <p:nvSpPr>
          <p:cNvPr id="38915" name="Rectangle 2"/>
          <p:cNvSpPr>
            <a:spLocks noGrp="1" noRot="1" noChangeAspect="1" noChangeArrowheads="1" noTextEdit="1"/>
          </p:cNvSpPr>
          <p:nvPr>
            <p:ph type="sldImg"/>
          </p:nvPr>
        </p:nvSpPr>
        <p:spPr>
          <a:xfrm>
            <a:off x="673100" y="1135063"/>
            <a:ext cx="5446713" cy="3063875"/>
          </a:xfrm>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021564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3100" y="1135063"/>
            <a:ext cx="5446713" cy="30638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E039F-3753-4D26-80E9-A1C762555E1D}" type="slidenum">
              <a:rPr lang="en-US" smtClean="0"/>
              <a:t>3</a:t>
            </a:fld>
            <a:endParaRPr lang="en-US"/>
          </a:p>
        </p:txBody>
      </p:sp>
    </p:spTree>
    <p:extLst>
      <p:ext uri="{BB962C8B-B14F-4D97-AF65-F5344CB8AC3E}">
        <p14:creationId xmlns:p14="http://schemas.microsoft.com/office/powerpoint/2010/main" val="1661616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3100" y="1135063"/>
            <a:ext cx="5446713" cy="30638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4E039F-3753-4D26-80E9-A1C762555E1D}" type="slidenum">
              <a:rPr lang="en-US" smtClean="0"/>
              <a:t>4</a:t>
            </a:fld>
            <a:endParaRPr lang="en-US"/>
          </a:p>
        </p:txBody>
      </p:sp>
    </p:spTree>
    <p:extLst>
      <p:ext uri="{BB962C8B-B14F-4D97-AF65-F5344CB8AC3E}">
        <p14:creationId xmlns:p14="http://schemas.microsoft.com/office/powerpoint/2010/main" val="1385042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3100" y="1135063"/>
            <a:ext cx="5446713" cy="30638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4E039F-3753-4D26-80E9-A1C762555E1D}" type="slidenum">
              <a:rPr lang="en-US" smtClean="0"/>
              <a:t>5</a:t>
            </a:fld>
            <a:endParaRPr lang="en-US"/>
          </a:p>
        </p:txBody>
      </p:sp>
    </p:spTree>
    <p:extLst>
      <p:ext uri="{BB962C8B-B14F-4D97-AF65-F5344CB8AC3E}">
        <p14:creationId xmlns:p14="http://schemas.microsoft.com/office/powerpoint/2010/main" val="3175278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3100" y="1135063"/>
            <a:ext cx="5446713" cy="30638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4E039F-3753-4D26-80E9-A1C762555E1D}" type="slidenum">
              <a:rPr lang="en-US" smtClean="0"/>
              <a:t>6</a:t>
            </a:fld>
            <a:endParaRPr lang="en-US"/>
          </a:p>
        </p:txBody>
      </p:sp>
    </p:spTree>
    <p:extLst>
      <p:ext uri="{BB962C8B-B14F-4D97-AF65-F5344CB8AC3E}">
        <p14:creationId xmlns:p14="http://schemas.microsoft.com/office/powerpoint/2010/main" val="574095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E039F-3753-4D26-80E9-A1C762555E1D}" type="slidenum">
              <a:rPr lang="en-US" smtClean="0"/>
              <a:t>7</a:t>
            </a:fld>
            <a:endParaRPr lang="en-US"/>
          </a:p>
        </p:txBody>
      </p:sp>
    </p:spTree>
    <p:extLst>
      <p:ext uri="{BB962C8B-B14F-4D97-AF65-F5344CB8AC3E}">
        <p14:creationId xmlns:p14="http://schemas.microsoft.com/office/powerpoint/2010/main" val="1978408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4E039F-3753-4D26-80E9-A1C762555E1D}" type="slidenum">
              <a:rPr lang="en-US" smtClean="0"/>
              <a:t>8</a:t>
            </a:fld>
            <a:endParaRPr lang="en-US"/>
          </a:p>
        </p:txBody>
      </p:sp>
    </p:spTree>
    <p:extLst>
      <p:ext uri="{BB962C8B-B14F-4D97-AF65-F5344CB8AC3E}">
        <p14:creationId xmlns:p14="http://schemas.microsoft.com/office/powerpoint/2010/main" val="4235031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3100" y="1135063"/>
            <a:ext cx="5446713" cy="30638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4E039F-3753-4D26-80E9-A1C762555E1D}" type="slidenum">
              <a:rPr lang="en-US" smtClean="0"/>
              <a:t>9</a:t>
            </a:fld>
            <a:endParaRPr lang="en-US"/>
          </a:p>
        </p:txBody>
      </p:sp>
    </p:spTree>
    <p:extLst>
      <p:ext uri="{BB962C8B-B14F-4D97-AF65-F5344CB8AC3E}">
        <p14:creationId xmlns:p14="http://schemas.microsoft.com/office/powerpoint/2010/main" val="2816834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65A2A-365B-FB09-2D1F-1BF1B35B2E37}"/>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F220EC2-BE54-77CA-1E16-67D7D06E31EA}"/>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FD4B993-9FB9-95EA-A185-261ECCD5D244}"/>
              </a:ext>
            </a:extLst>
          </p:cNvPr>
          <p:cNvSpPr>
            <a:spLocks noGrp="1"/>
          </p:cNvSpPr>
          <p:nvPr>
            <p:ph type="dt" sz="half" idx="10"/>
          </p:nvPr>
        </p:nvSpPr>
        <p:spPr>
          <a:xfrm>
            <a:off x="838200" y="6356352"/>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E323278F-99A1-A73E-1614-50F7B8463C1F}"/>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953507A-3ECD-FE3D-30CA-E8C641471600}"/>
              </a:ext>
            </a:extLst>
          </p:cNvPr>
          <p:cNvSpPr>
            <a:spLocks noGrp="1"/>
          </p:cNvSpPr>
          <p:nvPr>
            <p:ph type="sldNum" sz="quarter" idx="12"/>
          </p:nvPr>
        </p:nvSpPr>
        <p:spPr>
          <a:xfrm>
            <a:off x="9150929" y="6356352"/>
            <a:ext cx="2743200" cy="365125"/>
          </a:xfrm>
        </p:spPr>
        <p:txBody>
          <a:bodyPr/>
          <a:lstStyle/>
          <a:p>
            <a:fld id="{52776939-EA12-4823-84FA-70277873CA2A}" type="slidenum">
              <a:rPr lang="en-US" smtClean="0"/>
              <a:t>‹#›</a:t>
            </a:fld>
            <a:endParaRPr lang="en-US"/>
          </a:p>
        </p:txBody>
      </p:sp>
    </p:spTree>
    <p:extLst>
      <p:ext uri="{BB962C8B-B14F-4D97-AF65-F5344CB8AC3E}">
        <p14:creationId xmlns:p14="http://schemas.microsoft.com/office/powerpoint/2010/main" val="3289296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806A6-CA5C-5216-4B7F-125D3EEA351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115EC1-8C79-54CC-B00E-CA5AD5C672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4E9E7F-2A57-FA60-30C3-43A2760E54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018072-E306-EC88-C85A-4423E47CD4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67DD96-1E27-2C1D-FAD5-834319037F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5DEE14-9F8A-7946-EB72-121C4A08963B}"/>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D073223A-DBEA-C6ED-547C-271F0605A8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C1B0345-EF2F-BAD6-77B3-30DE7BBDE792}"/>
              </a:ext>
            </a:extLst>
          </p:cNvPr>
          <p:cNvSpPr>
            <a:spLocks noGrp="1"/>
          </p:cNvSpPr>
          <p:nvPr>
            <p:ph type="sldNum" sz="quarter" idx="12"/>
          </p:nvPr>
        </p:nvSpPr>
        <p:spPr/>
        <p:txBody>
          <a:bodyPr/>
          <a:lstStyle/>
          <a:p>
            <a:fld id="{52776939-EA12-4823-84FA-70277873CA2A}" type="slidenum">
              <a:rPr lang="en-US" smtClean="0"/>
              <a:t>‹#›</a:t>
            </a:fld>
            <a:endParaRPr lang="en-US"/>
          </a:p>
        </p:txBody>
      </p:sp>
    </p:spTree>
    <p:extLst>
      <p:ext uri="{BB962C8B-B14F-4D97-AF65-F5344CB8AC3E}">
        <p14:creationId xmlns:p14="http://schemas.microsoft.com/office/powerpoint/2010/main" val="2320109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5C998-DE5D-251A-7CBE-8BD2126DFE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7891A4-E8DB-8D03-ED32-A943820FCF2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4F69EEEF-4D21-76CA-92A6-E566631202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1737EA9-13E7-3306-4CA0-2F3D9C9DC83E}"/>
              </a:ext>
            </a:extLst>
          </p:cNvPr>
          <p:cNvSpPr>
            <a:spLocks noGrp="1"/>
          </p:cNvSpPr>
          <p:nvPr>
            <p:ph type="sldNum" sz="quarter" idx="12"/>
          </p:nvPr>
        </p:nvSpPr>
        <p:spPr/>
        <p:txBody>
          <a:bodyPr/>
          <a:lstStyle/>
          <a:p>
            <a:fld id="{52776939-EA12-4823-84FA-70277873CA2A}" type="slidenum">
              <a:rPr lang="en-US" smtClean="0"/>
              <a:t>‹#›</a:t>
            </a:fld>
            <a:endParaRPr lang="en-US"/>
          </a:p>
        </p:txBody>
      </p:sp>
    </p:spTree>
    <p:extLst>
      <p:ext uri="{BB962C8B-B14F-4D97-AF65-F5344CB8AC3E}">
        <p14:creationId xmlns:p14="http://schemas.microsoft.com/office/powerpoint/2010/main" val="2045889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56036F-5EB3-A8C1-D0B1-35CA1FF4B10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2A263B5C-E032-157A-0A75-98D717FD9BF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B171C6A-E502-A20A-5031-28E12913EDF1}"/>
              </a:ext>
            </a:extLst>
          </p:cNvPr>
          <p:cNvSpPr>
            <a:spLocks noGrp="1"/>
          </p:cNvSpPr>
          <p:nvPr>
            <p:ph type="sldNum" sz="quarter" idx="12"/>
          </p:nvPr>
        </p:nvSpPr>
        <p:spPr/>
        <p:txBody>
          <a:bodyPr/>
          <a:lstStyle/>
          <a:p>
            <a:fld id="{52776939-EA12-4823-84FA-70277873CA2A}" type="slidenum">
              <a:rPr lang="en-US" smtClean="0"/>
              <a:t>‹#›</a:t>
            </a:fld>
            <a:endParaRPr lang="en-US"/>
          </a:p>
        </p:txBody>
      </p:sp>
    </p:spTree>
    <p:extLst>
      <p:ext uri="{BB962C8B-B14F-4D97-AF65-F5344CB8AC3E}">
        <p14:creationId xmlns:p14="http://schemas.microsoft.com/office/powerpoint/2010/main" val="1563335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CFBB7-0223-3726-C365-AFEE81391D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F4E9BE-AF88-C025-BEA2-9F85D431F4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F4C84D68-FD9E-CD7A-C7C3-E778913C1E3E}"/>
              </a:ext>
            </a:extLst>
          </p:cNvPr>
          <p:cNvSpPr>
            <a:spLocks noGrp="1"/>
          </p:cNvSpPr>
          <p:nvPr>
            <p:ph type="sldNum" sz="quarter" idx="10"/>
          </p:nvPr>
        </p:nvSpPr>
        <p:spPr/>
        <p:txBody>
          <a:bodyPr/>
          <a:lstStyle/>
          <a:p>
            <a:fld id="{52776939-EA12-4823-84FA-70277873CA2A}" type="slidenum">
              <a:rPr lang="en-US" smtClean="0"/>
              <a:t>‹#›</a:t>
            </a:fld>
            <a:endParaRPr lang="en-US"/>
          </a:p>
        </p:txBody>
      </p:sp>
    </p:spTree>
    <p:extLst>
      <p:ext uri="{BB962C8B-B14F-4D97-AF65-F5344CB8AC3E}">
        <p14:creationId xmlns:p14="http://schemas.microsoft.com/office/powerpoint/2010/main" val="22390234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D7FE0-89C2-0BCF-5A7E-7F4FED443E2F}"/>
              </a:ext>
            </a:extLst>
          </p:cNvPr>
          <p:cNvSpPr>
            <a:spLocks noGrp="1"/>
          </p:cNvSpPr>
          <p:nvPr>
            <p:ph type="title"/>
          </p:nvPr>
        </p:nvSpPr>
        <p:spPr/>
        <p:txBody>
          <a:bodyPr/>
          <a:lstStyle>
            <a:lvl1pPr>
              <a:defRPr>
                <a:latin typeface="Franklin Gothic Medium" panose="020B06030201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B715971F-BC3F-CA4F-C5FA-57775A6386D4}"/>
              </a:ext>
            </a:extLst>
          </p:cNvPr>
          <p:cNvSpPr>
            <a:spLocks noGrp="1"/>
          </p:cNvSpPr>
          <p:nvPr>
            <p:ph sz="half" idx="1"/>
          </p:nvPr>
        </p:nvSpPr>
        <p:spPr>
          <a:xfrm>
            <a:off x="838200" y="1825625"/>
            <a:ext cx="5181600" cy="4351338"/>
          </a:xfrm>
        </p:spPr>
        <p:txBody>
          <a:bodyPr/>
          <a:lstStyle>
            <a:lvl1pPr>
              <a:defRPr>
                <a:latin typeface="Avenir Next LT Pro" panose="020B0504020202020204" pitchFamily="34" charset="0"/>
              </a:defRPr>
            </a:lvl1pPr>
            <a:lvl2pPr>
              <a:defRPr>
                <a:latin typeface="Avenir Next LT Pro" panose="020B0504020202020204" pitchFamily="34" charset="0"/>
              </a:defRPr>
            </a:lvl2pPr>
            <a:lvl3pPr>
              <a:defRPr>
                <a:latin typeface="Avenir Next LT Pro" panose="020B0504020202020204" pitchFamily="34" charset="0"/>
              </a:defRPr>
            </a:lvl3pPr>
            <a:lvl4pPr>
              <a:defRPr>
                <a:latin typeface="Avenir Next LT Pro" panose="020B0504020202020204" pitchFamily="34" charset="0"/>
              </a:defRPr>
            </a:lvl4pPr>
            <a:lvl5pPr>
              <a:defRPr>
                <a:latin typeface="Avenir Next LT Pro"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788EB2-DB8F-A878-1C27-601FFEB725DA}"/>
              </a:ext>
            </a:extLst>
          </p:cNvPr>
          <p:cNvSpPr>
            <a:spLocks noGrp="1"/>
          </p:cNvSpPr>
          <p:nvPr>
            <p:ph sz="half" idx="2"/>
          </p:nvPr>
        </p:nvSpPr>
        <p:spPr>
          <a:xfrm>
            <a:off x="6172200" y="1825625"/>
            <a:ext cx="5181600" cy="4351338"/>
          </a:xfrm>
        </p:spPr>
        <p:txBody>
          <a:bodyPr/>
          <a:lstStyle>
            <a:lvl1pPr>
              <a:defRPr>
                <a:latin typeface="Avenir Next LT Pro" panose="020B0504020202020204" pitchFamily="34" charset="0"/>
              </a:defRPr>
            </a:lvl1pPr>
            <a:lvl2pPr>
              <a:defRPr>
                <a:latin typeface="Avenir Next LT Pro" panose="020B0504020202020204" pitchFamily="34" charset="0"/>
              </a:defRPr>
            </a:lvl2pPr>
            <a:lvl3pPr>
              <a:defRPr>
                <a:latin typeface="Avenir Next LT Pro" panose="020B0504020202020204" pitchFamily="34" charset="0"/>
              </a:defRPr>
            </a:lvl3pPr>
            <a:lvl4pPr>
              <a:defRPr>
                <a:latin typeface="Avenir Next LT Pro" panose="020B0504020202020204" pitchFamily="34" charset="0"/>
              </a:defRPr>
            </a:lvl4pPr>
            <a:lvl5pPr>
              <a:defRPr>
                <a:latin typeface="Avenir Next LT Pro"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66C148-A238-FCDC-04EF-B594CE92379F}"/>
              </a:ext>
            </a:extLst>
          </p:cNvPr>
          <p:cNvSpPr>
            <a:spLocks noGrp="1"/>
          </p:cNvSpPr>
          <p:nvPr>
            <p:ph type="dt" sz="half" idx="10"/>
          </p:nvPr>
        </p:nvSpPr>
        <p:spPr>
          <a:xfrm>
            <a:off x="838200" y="6356352"/>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D6512072-BF80-089E-FFFA-9DAC35042EAA}"/>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92E846-4F16-6CCA-675D-466BF91D67D3}"/>
              </a:ext>
            </a:extLst>
          </p:cNvPr>
          <p:cNvSpPr>
            <a:spLocks noGrp="1"/>
          </p:cNvSpPr>
          <p:nvPr>
            <p:ph type="sldNum" sz="quarter" idx="12"/>
          </p:nvPr>
        </p:nvSpPr>
        <p:spPr/>
        <p:txBody>
          <a:bodyPr/>
          <a:lstStyle/>
          <a:p>
            <a:fld id="{52776939-EA12-4823-84FA-70277873CA2A}" type="slidenum">
              <a:rPr lang="en-US" smtClean="0"/>
              <a:t>‹#›</a:t>
            </a:fld>
            <a:endParaRPr lang="en-US"/>
          </a:p>
        </p:txBody>
      </p:sp>
    </p:spTree>
    <p:extLst>
      <p:ext uri="{BB962C8B-B14F-4D97-AF65-F5344CB8AC3E}">
        <p14:creationId xmlns:p14="http://schemas.microsoft.com/office/powerpoint/2010/main" val="1145869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806A6-CA5C-5216-4B7F-125D3EEA3519}"/>
              </a:ext>
            </a:extLst>
          </p:cNvPr>
          <p:cNvSpPr>
            <a:spLocks noGrp="1"/>
          </p:cNvSpPr>
          <p:nvPr>
            <p:ph type="title"/>
          </p:nvPr>
        </p:nvSpPr>
        <p:spPr>
          <a:xfrm>
            <a:off x="839788" y="365127"/>
            <a:ext cx="10515600" cy="1325563"/>
          </a:xfrm>
        </p:spPr>
        <p:txBody>
          <a:bodyPr/>
          <a:lstStyle>
            <a:lvl1pPr>
              <a:defRPr>
                <a:latin typeface="Franklin Gothic Medium" panose="020B06030201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54115EC1-8C79-54CC-B00E-CA5AD5C6728C}"/>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94E9E7F-2A57-FA60-30C3-43A2760E54D2}"/>
              </a:ext>
            </a:extLst>
          </p:cNvPr>
          <p:cNvSpPr>
            <a:spLocks noGrp="1"/>
          </p:cNvSpPr>
          <p:nvPr>
            <p:ph sz="half" idx="2"/>
          </p:nvPr>
        </p:nvSpPr>
        <p:spPr>
          <a:xfrm>
            <a:off x="839789" y="2505075"/>
            <a:ext cx="5157787" cy="3684588"/>
          </a:xfrm>
        </p:spPr>
        <p:txBody>
          <a:bodyPr/>
          <a:lstStyle>
            <a:lvl1pPr>
              <a:defRPr>
                <a:latin typeface="Avenir Next LT Pro" panose="020B0504020202020204" pitchFamily="34" charset="0"/>
              </a:defRPr>
            </a:lvl1pPr>
            <a:lvl2pPr>
              <a:defRPr>
                <a:latin typeface="Avenir Next LT Pro" panose="020B0504020202020204" pitchFamily="34" charset="0"/>
              </a:defRPr>
            </a:lvl2pPr>
            <a:lvl3pPr>
              <a:defRPr>
                <a:latin typeface="Avenir Next LT Pro" panose="020B0504020202020204" pitchFamily="34" charset="0"/>
              </a:defRPr>
            </a:lvl3pPr>
            <a:lvl4pPr>
              <a:defRPr>
                <a:latin typeface="Avenir Next LT Pro" panose="020B0504020202020204" pitchFamily="34" charset="0"/>
              </a:defRPr>
            </a:lvl4pPr>
            <a:lvl5pPr>
              <a:defRPr>
                <a:latin typeface="Avenir Next LT Pro"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018072-E306-EC88-C85A-4423E47CD4A9}"/>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E67DD96-1E27-2C1D-FAD5-834319037F3E}"/>
              </a:ext>
            </a:extLst>
          </p:cNvPr>
          <p:cNvSpPr>
            <a:spLocks noGrp="1"/>
          </p:cNvSpPr>
          <p:nvPr>
            <p:ph sz="quarter" idx="4"/>
          </p:nvPr>
        </p:nvSpPr>
        <p:spPr>
          <a:xfrm>
            <a:off x="6172201" y="2505075"/>
            <a:ext cx="5183188" cy="3684588"/>
          </a:xfrm>
        </p:spPr>
        <p:txBody>
          <a:bodyPr/>
          <a:lstStyle>
            <a:lvl1pPr>
              <a:defRPr>
                <a:latin typeface="Avenir Next LT Pro" panose="020B0504020202020204" pitchFamily="34" charset="0"/>
              </a:defRPr>
            </a:lvl1pPr>
            <a:lvl2pPr>
              <a:defRPr>
                <a:latin typeface="Avenir Next LT Pro" panose="020B0504020202020204" pitchFamily="34" charset="0"/>
              </a:defRPr>
            </a:lvl2pPr>
            <a:lvl3pPr>
              <a:defRPr>
                <a:latin typeface="Avenir Next LT Pro" panose="020B0504020202020204" pitchFamily="34" charset="0"/>
              </a:defRPr>
            </a:lvl3pPr>
            <a:lvl4pPr>
              <a:defRPr>
                <a:latin typeface="Avenir Next LT Pro" panose="020B0504020202020204" pitchFamily="34" charset="0"/>
              </a:defRPr>
            </a:lvl4pPr>
            <a:lvl5pPr>
              <a:defRPr>
                <a:latin typeface="Avenir Next LT Pro"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5DEE14-9F8A-7946-EB72-121C4A08963B}"/>
              </a:ext>
            </a:extLst>
          </p:cNvPr>
          <p:cNvSpPr>
            <a:spLocks noGrp="1"/>
          </p:cNvSpPr>
          <p:nvPr>
            <p:ph type="dt" sz="half" idx="10"/>
          </p:nvPr>
        </p:nvSpPr>
        <p:spPr>
          <a:xfrm>
            <a:off x="838200" y="6356352"/>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D073223A-DBEA-C6ED-547C-271F0605A837}"/>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C1B0345-EF2F-BAD6-77B3-30DE7BBDE792}"/>
              </a:ext>
            </a:extLst>
          </p:cNvPr>
          <p:cNvSpPr>
            <a:spLocks noGrp="1"/>
          </p:cNvSpPr>
          <p:nvPr>
            <p:ph type="sldNum" sz="quarter" idx="12"/>
          </p:nvPr>
        </p:nvSpPr>
        <p:spPr/>
        <p:txBody>
          <a:bodyPr/>
          <a:lstStyle/>
          <a:p>
            <a:fld id="{52776939-EA12-4823-84FA-70277873CA2A}" type="slidenum">
              <a:rPr lang="en-US" smtClean="0"/>
              <a:t>‹#›</a:t>
            </a:fld>
            <a:endParaRPr lang="en-US"/>
          </a:p>
        </p:txBody>
      </p:sp>
    </p:spTree>
    <p:extLst>
      <p:ext uri="{BB962C8B-B14F-4D97-AF65-F5344CB8AC3E}">
        <p14:creationId xmlns:p14="http://schemas.microsoft.com/office/powerpoint/2010/main" val="2320109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5C998-DE5D-251A-7CBE-8BD2126DFE80}"/>
              </a:ext>
            </a:extLst>
          </p:cNvPr>
          <p:cNvSpPr>
            <a:spLocks noGrp="1"/>
          </p:cNvSpPr>
          <p:nvPr>
            <p:ph type="title"/>
          </p:nvPr>
        </p:nvSpPr>
        <p:spPr/>
        <p:txBody>
          <a:bodyPr/>
          <a:lstStyle>
            <a:lvl1pPr>
              <a:defRPr>
                <a:latin typeface="Franklin Gothic Medium" panose="020B06030201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B87891A4-E8DB-8D03-ED32-A943820FCF23}"/>
              </a:ext>
            </a:extLst>
          </p:cNvPr>
          <p:cNvSpPr>
            <a:spLocks noGrp="1"/>
          </p:cNvSpPr>
          <p:nvPr>
            <p:ph type="dt" sz="half" idx="10"/>
          </p:nvPr>
        </p:nvSpPr>
        <p:spPr>
          <a:xfrm>
            <a:off x="838200" y="6356352"/>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4F69EEEF-4D21-76CA-92A6-E566631202F7}"/>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1737EA9-13E7-3306-4CA0-2F3D9C9DC83E}"/>
              </a:ext>
            </a:extLst>
          </p:cNvPr>
          <p:cNvSpPr>
            <a:spLocks noGrp="1"/>
          </p:cNvSpPr>
          <p:nvPr>
            <p:ph type="sldNum" sz="quarter" idx="12"/>
          </p:nvPr>
        </p:nvSpPr>
        <p:spPr/>
        <p:txBody>
          <a:bodyPr/>
          <a:lstStyle/>
          <a:p>
            <a:fld id="{52776939-EA12-4823-84FA-70277873CA2A}" type="slidenum">
              <a:rPr lang="en-US" smtClean="0"/>
              <a:t>‹#›</a:t>
            </a:fld>
            <a:endParaRPr lang="en-US"/>
          </a:p>
        </p:txBody>
      </p:sp>
    </p:spTree>
    <p:extLst>
      <p:ext uri="{BB962C8B-B14F-4D97-AF65-F5344CB8AC3E}">
        <p14:creationId xmlns:p14="http://schemas.microsoft.com/office/powerpoint/2010/main" val="2045889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56036F-5EB3-A8C1-D0B1-35CA1FF4B108}"/>
              </a:ext>
            </a:extLst>
          </p:cNvPr>
          <p:cNvSpPr>
            <a:spLocks noGrp="1"/>
          </p:cNvSpPr>
          <p:nvPr>
            <p:ph type="dt" sz="half" idx="10"/>
          </p:nvPr>
        </p:nvSpPr>
        <p:spPr>
          <a:xfrm>
            <a:off x="838200" y="6356352"/>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2A263B5C-E032-157A-0A75-98D717FD9BF9}"/>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B171C6A-E502-A20A-5031-28E12913EDF1}"/>
              </a:ext>
            </a:extLst>
          </p:cNvPr>
          <p:cNvSpPr>
            <a:spLocks noGrp="1"/>
          </p:cNvSpPr>
          <p:nvPr>
            <p:ph type="sldNum" sz="quarter" idx="12"/>
          </p:nvPr>
        </p:nvSpPr>
        <p:spPr/>
        <p:txBody>
          <a:bodyPr/>
          <a:lstStyle/>
          <a:p>
            <a:fld id="{52776939-EA12-4823-84FA-70277873CA2A}" type="slidenum">
              <a:rPr lang="en-US" smtClean="0"/>
              <a:t>‹#›</a:t>
            </a:fld>
            <a:endParaRPr lang="en-US"/>
          </a:p>
        </p:txBody>
      </p:sp>
    </p:spTree>
    <p:extLst>
      <p:ext uri="{BB962C8B-B14F-4D97-AF65-F5344CB8AC3E}">
        <p14:creationId xmlns:p14="http://schemas.microsoft.com/office/powerpoint/2010/main" val="1563335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CFBB7-0223-3726-C365-AFEE81391D82}"/>
              </a:ext>
            </a:extLst>
          </p:cNvPr>
          <p:cNvSpPr>
            <a:spLocks noGrp="1"/>
          </p:cNvSpPr>
          <p:nvPr>
            <p:ph type="title"/>
          </p:nvPr>
        </p:nvSpPr>
        <p:spPr/>
        <p:txBody>
          <a:bodyPr/>
          <a:lstStyle>
            <a:lvl1pPr>
              <a:defRPr>
                <a:latin typeface="Franklin Gothic Medium" panose="020B06030201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BEF4E9BE-AF88-C025-BEA2-9F85D431F494}"/>
              </a:ext>
            </a:extLst>
          </p:cNvPr>
          <p:cNvSpPr>
            <a:spLocks noGrp="1"/>
          </p:cNvSpPr>
          <p:nvPr>
            <p:ph idx="1"/>
          </p:nvPr>
        </p:nvSpPr>
        <p:spPr/>
        <p:txBody>
          <a:bodyPr/>
          <a:lstStyle>
            <a:lvl1pPr>
              <a:defRPr>
                <a:latin typeface="Avenir Next LT Pro" panose="020B0504020202020204" pitchFamily="34" charset="0"/>
              </a:defRPr>
            </a:lvl1pPr>
            <a:lvl2pPr>
              <a:defRPr>
                <a:latin typeface="Avenir Next LT Pro" panose="020B0504020202020204" pitchFamily="34" charset="0"/>
              </a:defRPr>
            </a:lvl2pPr>
            <a:lvl3pPr>
              <a:defRPr>
                <a:latin typeface="Avenir Next LT Pro" panose="020B0504020202020204" pitchFamily="34" charset="0"/>
              </a:defRPr>
            </a:lvl3pPr>
            <a:lvl4pPr>
              <a:defRPr>
                <a:latin typeface="Avenir Next LT Pro" panose="020B0504020202020204" pitchFamily="34" charset="0"/>
              </a:defRPr>
            </a:lvl4pPr>
            <a:lvl5pPr>
              <a:defRPr>
                <a:latin typeface="Avenir Next LT Pro"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37C24-EB82-1724-D4F0-B51E52084512}"/>
              </a:ext>
            </a:extLst>
          </p:cNvPr>
          <p:cNvSpPr>
            <a:spLocks noGrp="1"/>
          </p:cNvSpPr>
          <p:nvPr>
            <p:ph type="dt" sz="half" idx="10"/>
          </p:nvPr>
        </p:nvSpPr>
        <p:spPr>
          <a:xfrm>
            <a:off x="838200" y="6356352"/>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C4AE3AA3-96B2-41C6-409F-325EE88CBE87}"/>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D3A14-05EF-9515-E759-F4EC2EAFF27E}"/>
              </a:ext>
            </a:extLst>
          </p:cNvPr>
          <p:cNvSpPr>
            <a:spLocks noGrp="1"/>
          </p:cNvSpPr>
          <p:nvPr>
            <p:ph type="sldNum" sz="quarter" idx="12"/>
          </p:nvPr>
        </p:nvSpPr>
        <p:spPr/>
        <p:txBody>
          <a:bodyPr/>
          <a:lstStyle/>
          <a:p>
            <a:fld id="{52776939-EA12-4823-84FA-70277873CA2A}" type="slidenum">
              <a:rPr lang="en-US" smtClean="0"/>
              <a:t>‹#›</a:t>
            </a:fld>
            <a:endParaRPr lang="en-US"/>
          </a:p>
        </p:txBody>
      </p:sp>
    </p:spTree>
    <p:extLst>
      <p:ext uri="{BB962C8B-B14F-4D97-AF65-F5344CB8AC3E}">
        <p14:creationId xmlns:p14="http://schemas.microsoft.com/office/powerpoint/2010/main" val="2239023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green bar" type="tx">
  <p:cSld name="green bar">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1658545" y="593367"/>
            <a:ext cx="10117821" cy="763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741B47"/>
              </a:buClr>
              <a:buSzPts val="2800"/>
              <a:buFont typeface="Montserrat Medium"/>
              <a:buNone/>
              <a:defRPr sz="4000">
                <a:solidFill>
                  <a:srgbClr val="403469"/>
                </a:solidFill>
                <a:latin typeface="Raleway SemiBold" panose="020B0604020202020204" pitchFamily="2" charset="0"/>
                <a:ea typeface="Raleway SemiBold" panose="020B0604020202020204" pitchFamily="2" charset="0"/>
                <a:cs typeface="Sabon Next LT" panose="02000500000000000000" pitchFamily="2" charset="0"/>
                <a:sym typeface="Montserrat Medium"/>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 name="Google Shape;20;p4"/>
          <p:cNvSpPr txBox="1">
            <a:spLocks noGrp="1"/>
          </p:cNvSpPr>
          <p:nvPr>
            <p:ph type="body" idx="1"/>
          </p:nvPr>
        </p:nvSpPr>
        <p:spPr>
          <a:xfrm>
            <a:off x="1675234" y="1580733"/>
            <a:ext cx="9909933" cy="4555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sz="2133">
                <a:solidFill>
                  <a:schemeClr val="tx1"/>
                </a:solidFill>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1" name="Google Shape;21;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
        <p:nvSpPr>
          <p:cNvPr id="22" name="Google Shape;22;p4"/>
          <p:cNvSpPr/>
          <p:nvPr/>
        </p:nvSpPr>
        <p:spPr>
          <a:xfrm>
            <a:off x="1" y="0"/>
            <a:ext cx="1045028" cy="6858000"/>
          </a:xfrm>
          <a:prstGeom prst="rect">
            <a:avLst/>
          </a:prstGeom>
          <a:gradFill>
            <a:gsLst>
              <a:gs pos="9000">
                <a:srgbClr val="9993AF"/>
              </a:gs>
              <a:gs pos="100000">
                <a:srgbClr val="FFFFFF"/>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23" name="Google Shape;23;p4"/>
          <p:cNvPicPr preferRelativeResize="0"/>
          <p:nvPr/>
        </p:nvPicPr>
        <p:blipFill rotWithShape="1">
          <a:blip r:embed="rId2">
            <a:alphaModFix/>
          </a:blip>
          <a:srcRect b="17327"/>
          <a:stretch/>
        </p:blipFill>
        <p:spPr>
          <a:xfrm>
            <a:off x="337646" y="5978823"/>
            <a:ext cx="1320900" cy="763600"/>
          </a:xfrm>
          <a:prstGeom prst="rect">
            <a:avLst/>
          </a:prstGeom>
          <a:noFill/>
          <a:ln>
            <a:noFill/>
          </a:ln>
        </p:spPr>
      </p:pic>
    </p:spTree>
    <p:extLst>
      <p:ext uri="{BB962C8B-B14F-4D97-AF65-F5344CB8AC3E}">
        <p14:creationId xmlns:p14="http://schemas.microsoft.com/office/powerpoint/2010/main" val="3107089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65A2A-365B-FB09-2D1F-1BF1B35B2E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220EC2-BE54-77CA-1E16-67D7D06E31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D4B993-9FB9-95EA-A185-261ECCD5D244}"/>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E323278F-99A1-A73E-1614-50F7B8463C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953507A-3ECD-FE3D-30CA-E8C641471600}"/>
              </a:ext>
            </a:extLst>
          </p:cNvPr>
          <p:cNvSpPr>
            <a:spLocks noGrp="1"/>
          </p:cNvSpPr>
          <p:nvPr>
            <p:ph type="sldNum" sz="quarter" idx="12"/>
          </p:nvPr>
        </p:nvSpPr>
        <p:spPr>
          <a:xfrm>
            <a:off x="9150929" y="6356350"/>
            <a:ext cx="2743200" cy="365125"/>
          </a:xfrm>
        </p:spPr>
        <p:txBody>
          <a:bodyPr/>
          <a:lstStyle/>
          <a:p>
            <a:fld id="{52776939-EA12-4823-84FA-70277873CA2A}" type="slidenum">
              <a:rPr lang="en-US" smtClean="0"/>
              <a:t>‹#›</a:t>
            </a:fld>
            <a:endParaRPr lang="en-US"/>
          </a:p>
        </p:txBody>
      </p:sp>
    </p:spTree>
    <p:extLst>
      <p:ext uri="{BB962C8B-B14F-4D97-AF65-F5344CB8AC3E}">
        <p14:creationId xmlns:p14="http://schemas.microsoft.com/office/powerpoint/2010/main" val="3289296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D7FE0-89C2-0BCF-5A7E-7F4FED443E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15971F-BC3F-CA4F-C5FA-57775A6386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788EB2-DB8F-A878-1C27-601FFEB725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66C148-A238-FCDC-04EF-B594CE92379F}"/>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D6512072-BF80-089E-FFFA-9DAC35042E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92E846-4F16-6CCA-675D-466BF91D67D3}"/>
              </a:ext>
            </a:extLst>
          </p:cNvPr>
          <p:cNvSpPr>
            <a:spLocks noGrp="1"/>
          </p:cNvSpPr>
          <p:nvPr>
            <p:ph type="sldNum" sz="quarter" idx="12"/>
          </p:nvPr>
        </p:nvSpPr>
        <p:spPr/>
        <p:txBody>
          <a:bodyPr/>
          <a:lstStyle/>
          <a:p>
            <a:fld id="{52776939-EA12-4823-84FA-70277873CA2A}" type="slidenum">
              <a:rPr lang="en-US" smtClean="0"/>
              <a:t>‹#›</a:t>
            </a:fld>
            <a:endParaRPr lang="en-US"/>
          </a:p>
        </p:txBody>
      </p:sp>
    </p:spTree>
    <p:extLst>
      <p:ext uri="{BB962C8B-B14F-4D97-AF65-F5344CB8AC3E}">
        <p14:creationId xmlns:p14="http://schemas.microsoft.com/office/powerpoint/2010/main" val="11458691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Google Shape;13;p2">
            <a:extLst>
              <a:ext uri="{FF2B5EF4-FFF2-40B4-BE49-F238E27FC236}">
                <a16:creationId xmlns:a16="http://schemas.microsoft.com/office/drawing/2014/main" id="{AD76127B-D01C-7297-2F02-C170E9E15872}"/>
              </a:ext>
            </a:extLst>
          </p:cNvPr>
          <p:cNvSpPr/>
          <p:nvPr userDrawn="1"/>
        </p:nvSpPr>
        <p:spPr>
          <a:xfrm>
            <a:off x="0" y="6184942"/>
            <a:ext cx="12192000" cy="673058"/>
          </a:xfrm>
          <a:prstGeom prst="rect">
            <a:avLst/>
          </a:prstGeom>
          <a:gradFill>
            <a:gsLst>
              <a:gs pos="73000">
                <a:srgbClr val="E6EF80"/>
              </a:gs>
              <a:gs pos="0">
                <a:schemeClr val="lt1">
                  <a:alpha val="72000"/>
                </a:schemeClr>
              </a:gs>
              <a:gs pos="100000">
                <a:srgbClr val="CDDE01"/>
              </a:gs>
            </a:gsLst>
            <a:lin ang="5400012" scaled="0"/>
          </a:gra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2" name="Title Placeholder 1">
            <a:extLst>
              <a:ext uri="{FF2B5EF4-FFF2-40B4-BE49-F238E27FC236}">
                <a16:creationId xmlns:a16="http://schemas.microsoft.com/office/drawing/2014/main" id="{CC41BE49-9C82-504F-1C48-D1166C0BAED4}"/>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29A72A-A810-8B34-135E-AEB71DF8C2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3F2A6E-1448-363A-E4EB-BEB54DE7C149}"/>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2776939-EA12-4823-84FA-70277873CA2A}" type="slidenum">
              <a:rPr lang="en-US" smtClean="0"/>
              <a:t>‹#›</a:t>
            </a:fld>
            <a:endParaRPr lang="en-US"/>
          </a:p>
        </p:txBody>
      </p:sp>
      <p:pic>
        <p:nvPicPr>
          <p:cNvPr id="8" name="Google Shape;23;p4">
            <a:extLst>
              <a:ext uri="{FF2B5EF4-FFF2-40B4-BE49-F238E27FC236}">
                <a16:creationId xmlns:a16="http://schemas.microsoft.com/office/drawing/2014/main" id="{0DC2CDB1-120A-AEFC-5265-5A3411305717}"/>
              </a:ext>
            </a:extLst>
          </p:cNvPr>
          <p:cNvPicPr preferRelativeResize="0"/>
          <p:nvPr userDrawn="1"/>
        </p:nvPicPr>
        <p:blipFill rotWithShape="1">
          <a:blip r:embed="rId9">
            <a:alphaModFix/>
          </a:blip>
          <a:srcRect b="17327"/>
          <a:stretch/>
        </p:blipFill>
        <p:spPr>
          <a:xfrm>
            <a:off x="253235" y="6184942"/>
            <a:ext cx="990675" cy="572700"/>
          </a:xfrm>
          <a:prstGeom prst="rect">
            <a:avLst/>
          </a:prstGeom>
          <a:noFill/>
          <a:ln>
            <a:noFill/>
          </a:ln>
        </p:spPr>
      </p:pic>
    </p:spTree>
    <p:extLst>
      <p:ext uri="{BB962C8B-B14F-4D97-AF65-F5344CB8AC3E}">
        <p14:creationId xmlns:p14="http://schemas.microsoft.com/office/powerpoint/2010/main" val="4227034505"/>
      </p:ext>
    </p:extLst>
  </p:cSld>
  <p:clrMap bg1="lt1" tx1="dk1" bg2="lt2" tx2="dk2" accent1="accent1" accent2="accent2" accent3="accent3" accent4="accent4" accent5="accent5" accent6="accent6" hlink="hlink" folHlink="folHlink"/>
  <p:sldLayoutIdLst>
    <p:sldLayoutId id="2147483714" r:id="rId1"/>
    <p:sldLayoutId id="2147483717" r:id="rId2"/>
    <p:sldLayoutId id="2147483718" r:id="rId3"/>
    <p:sldLayoutId id="2147483719" r:id="rId4"/>
    <p:sldLayoutId id="2147483720" r:id="rId5"/>
    <p:sldLayoutId id="2147483715" r:id="rId6"/>
    <p:sldLayoutId id="2147483728" r:id="rId7"/>
  </p:sldLayoutIdLst>
  <p:hf hdr="0" ftr="0" dt="0"/>
  <p:txStyles>
    <p:titleStyle>
      <a:lvl1pPr algn="l" defTabSz="914400" rtl="0" eaLnBrk="1" latinLnBrk="0" hangingPunct="1">
        <a:lnSpc>
          <a:spcPct val="90000"/>
        </a:lnSpc>
        <a:spcBef>
          <a:spcPct val="0"/>
        </a:spcBef>
        <a:buNone/>
        <a:defRPr sz="4400" kern="1200">
          <a:solidFill>
            <a:srgbClr val="CC0099"/>
          </a:solidFill>
          <a:latin typeface="Trade Gothic Next" panose="020B05030403030200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Google Shape;13;p2">
            <a:extLst>
              <a:ext uri="{FF2B5EF4-FFF2-40B4-BE49-F238E27FC236}">
                <a16:creationId xmlns:a16="http://schemas.microsoft.com/office/drawing/2014/main" id="{AD76127B-D01C-7297-2F02-C170E9E15872}"/>
              </a:ext>
            </a:extLst>
          </p:cNvPr>
          <p:cNvSpPr/>
          <p:nvPr userDrawn="1"/>
        </p:nvSpPr>
        <p:spPr>
          <a:xfrm>
            <a:off x="0" y="6184942"/>
            <a:ext cx="12192000" cy="673058"/>
          </a:xfrm>
          <a:prstGeom prst="rect">
            <a:avLst/>
          </a:prstGeom>
          <a:gradFill>
            <a:gsLst>
              <a:gs pos="73000">
                <a:srgbClr val="E6EF80"/>
              </a:gs>
              <a:gs pos="0">
                <a:schemeClr val="lt1">
                  <a:alpha val="72000"/>
                </a:schemeClr>
              </a:gs>
              <a:gs pos="100000">
                <a:srgbClr val="CDDE0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Placeholder 1">
            <a:extLst>
              <a:ext uri="{FF2B5EF4-FFF2-40B4-BE49-F238E27FC236}">
                <a16:creationId xmlns:a16="http://schemas.microsoft.com/office/drawing/2014/main" id="{CC41BE49-9C82-504F-1C48-D1166C0BAE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29A72A-A810-8B34-135E-AEB71DF8C2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3F2A6E-1448-363A-E4EB-BEB54DE7C1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776939-EA12-4823-84FA-70277873CA2A}" type="slidenum">
              <a:rPr lang="en-US" smtClean="0"/>
              <a:t>‹#›</a:t>
            </a:fld>
            <a:endParaRPr lang="en-US"/>
          </a:p>
        </p:txBody>
      </p:sp>
      <p:pic>
        <p:nvPicPr>
          <p:cNvPr id="8" name="Google Shape;23;p4">
            <a:extLst>
              <a:ext uri="{FF2B5EF4-FFF2-40B4-BE49-F238E27FC236}">
                <a16:creationId xmlns:a16="http://schemas.microsoft.com/office/drawing/2014/main" id="{0DC2CDB1-120A-AEFC-5265-5A3411305717}"/>
              </a:ext>
            </a:extLst>
          </p:cNvPr>
          <p:cNvPicPr preferRelativeResize="0"/>
          <p:nvPr userDrawn="1"/>
        </p:nvPicPr>
        <p:blipFill rotWithShape="1">
          <a:blip r:embed="rId8">
            <a:alphaModFix/>
          </a:blip>
          <a:srcRect b="17327"/>
          <a:stretch/>
        </p:blipFill>
        <p:spPr>
          <a:xfrm>
            <a:off x="253234" y="6184942"/>
            <a:ext cx="990675" cy="572700"/>
          </a:xfrm>
          <a:prstGeom prst="rect">
            <a:avLst/>
          </a:prstGeom>
          <a:noFill/>
          <a:ln>
            <a:noFill/>
          </a:ln>
        </p:spPr>
      </p:pic>
    </p:spTree>
    <p:extLst>
      <p:ext uri="{BB962C8B-B14F-4D97-AF65-F5344CB8AC3E}">
        <p14:creationId xmlns:p14="http://schemas.microsoft.com/office/powerpoint/2010/main" val="4227034505"/>
      </p:ext>
    </p:extLst>
  </p:cSld>
  <p:clrMap bg1="lt1" tx1="dk1" bg2="lt2" tx2="dk2" accent1="accent1" accent2="accent2" accent3="accent3" accent4="accent4" accent5="accent5" accent6="accent6" hlink="hlink" folHlink="folHlink"/>
  <p:sldLayoutIdLst>
    <p:sldLayoutId id="2147483727" r:id="rId1"/>
    <p:sldLayoutId id="2147483726" r:id="rId2"/>
    <p:sldLayoutId id="2147483725" r:id="rId3"/>
    <p:sldLayoutId id="2147483724" r:id="rId4"/>
    <p:sldLayoutId id="2147483723" r:id="rId5"/>
    <p:sldLayoutId id="2147483722" r:id="rId6"/>
  </p:sldLayoutIdLst>
  <p:hf hdr="0" ftr="0" dt="0"/>
  <p:txStyles>
    <p:titleStyle>
      <a:lvl1pPr algn="l" defTabSz="914400" rtl="0" eaLnBrk="1" latinLnBrk="0" hangingPunct="1">
        <a:lnSpc>
          <a:spcPct val="90000"/>
        </a:lnSpc>
        <a:spcBef>
          <a:spcPct val="0"/>
        </a:spcBef>
        <a:buNone/>
        <a:defRPr sz="4400" kern="1200">
          <a:solidFill>
            <a:srgbClr val="CC0099"/>
          </a:solidFill>
          <a:latin typeface="Trade Gothic Next" panose="020B05030403030200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mailto:vadataadmin@vsdvalliance.org"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s://vsdvalliance.org/wp-content/uploads/2020/09/PES-brochure-English.pdf" TargetMode="Externa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vsdvalliance.org/get-help-ayuda/resources/"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hyperlink" Target="https://youtu.be/qYTGPWFJi_U"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bit.ly/909safecontact" TargetMode="External"/><Relationship Id="rId7" Type="http://schemas.openxmlformats.org/officeDocument/2006/relationships/hyperlink" Target="https://bit.ly/909taqscreen"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hyperlink" Target="https://bit.ly/assesstechSV" TargetMode="External"/><Relationship Id="rId5" Type="http://schemas.openxmlformats.org/officeDocument/2006/relationships/hyperlink" Target="https://bit.ly/assesstechabuse" TargetMode="External"/><Relationship Id="rId4" Type="http://schemas.openxmlformats.org/officeDocument/2006/relationships/hyperlink" Target="bit.ly/909safecontact"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mailto:vadataadmin@vsdvalliance.org"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png"/><Relationship Id="rId7" Type="http://schemas.openxmlformats.org/officeDocument/2006/relationships/hyperlink" Target="mailto:kvamenta@vsdvalliance.org"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hyperlink" Target="mailto:tmason@vsdvalliance.org" TargetMode="External"/><Relationship Id="rId5" Type="http://schemas.openxmlformats.org/officeDocument/2006/relationships/hyperlink" Target="mailto:ipatino@vsdvalliance.org" TargetMode="Externa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hyperlink" Target="https://vsdvalliance.org/contact/"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vsdvalliance.org/wp-content/uploads/2022/07/Advocacy-in-Virginia-2021.pdf"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36FEB7B-5017-41B3-A393-710BE6CFBACA}"/>
              </a:ext>
              <a:ext uri="{C183D7F6-B498-43B3-948B-1728B52AA6E4}">
                <adec:decorative xmlns:adec="http://schemas.microsoft.com/office/drawing/2017/decorative" val="1"/>
              </a:ext>
            </a:extLst>
          </p:cNvPr>
          <p:cNvSpPr/>
          <p:nvPr/>
        </p:nvSpPr>
        <p:spPr>
          <a:xfrm>
            <a:off x="189000" y="198071"/>
            <a:ext cx="9161477" cy="6468200"/>
          </a:xfrm>
          <a:prstGeom prst="rect">
            <a:avLst/>
          </a:prstGeom>
          <a:solidFill>
            <a:schemeClr val="bg1"/>
          </a:solidFill>
          <a:ln w="6350">
            <a:solidFill>
              <a:srgbClr val="4D4173"/>
            </a:solidFill>
          </a:ln>
          <a:effectLst>
            <a:outerShdw blurRad="50800" dist="38100" dir="33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3BEE06D-FC3A-4D2D-B7F0-3CF8BC45AFEF}"/>
              </a:ext>
              <a:ext uri="{C183D7F6-B498-43B3-948B-1728B52AA6E4}">
                <adec:decorative xmlns:adec="http://schemas.microsoft.com/office/drawing/2017/decorative" val="1"/>
              </a:ext>
            </a:extLst>
          </p:cNvPr>
          <p:cNvSpPr/>
          <p:nvPr/>
        </p:nvSpPr>
        <p:spPr>
          <a:xfrm>
            <a:off x="0" y="4876507"/>
            <a:ext cx="8957187" cy="1262596"/>
          </a:xfrm>
          <a:prstGeom prst="rect">
            <a:avLst/>
          </a:prstGeom>
          <a:gradFill flip="none" rotWithShape="1">
            <a:gsLst>
              <a:gs pos="0">
                <a:srgbClr val="DAEC56"/>
              </a:gs>
              <a:gs pos="100000">
                <a:schemeClr val="bg1"/>
              </a:gs>
              <a:gs pos="9000">
                <a:srgbClr val="EBF5A2"/>
              </a:gs>
              <a:gs pos="100000">
                <a:srgbClr val="FBFDEE"/>
              </a:gs>
              <a:gs pos="87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45;p27">
            <a:extLst>
              <a:ext uri="{FF2B5EF4-FFF2-40B4-BE49-F238E27FC236}">
                <a16:creationId xmlns:a16="http://schemas.microsoft.com/office/drawing/2014/main" id="{36E26AE4-0BEE-4ACA-980B-E3474C0BF608}"/>
              </a:ext>
            </a:extLst>
          </p:cNvPr>
          <p:cNvSpPr txBox="1">
            <a:spLocks noGrp="1"/>
          </p:cNvSpPr>
          <p:nvPr>
            <p:ph type="title"/>
          </p:nvPr>
        </p:nvSpPr>
        <p:spPr>
          <a:prstGeom prst="rect">
            <a:avLst/>
          </a:prstGeom>
          <a:noFill/>
          <a:ln>
            <a:noFill/>
            <a:prstDash/>
          </a:ln>
          <a:effectLst/>
        </p:spPr>
        <p:txBody>
          <a:bodyPr rot="0" spcFirstLastPara="1" vertOverflow="overflow" horzOverflow="overflow" vert="horz" wrap="square" lIns="121900" tIns="121900" rIns="121900" bIns="121900" numCol="1" spcCol="0" rtlCol="0" fromWordArt="0" anchor="b" anchorCtr="0" forceAA="0" compatLnSpc="1">
            <a:prstTxWarp prst="textNoShape">
              <a:avLst/>
            </a:prstTxWarp>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chemeClr val="bg1"/>
                </a:solidFill>
                <a:effectLst/>
                <a:uLnTx/>
                <a:uFillTx/>
                <a:latin typeface="TradeGothic LT CondEighteen" panose="02000606020000020004" pitchFamily="2" charset="0"/>
                <a:ea typeface="+mj-ea"/>
                <a:cs typeface="+mj-cs"/>
                <a:sym typeface="Montserrat SemiBold"/>
              </a:rPr>
              <a:t>The Virginia Sexual and Domestic Violence Action Alliance is Virginia’s leading voice on sexual and intimate partner violence.</a:t>
            </a:r>
          </a:p>
        </p:txBody>
      </p:sp>
      <p:sp>
        <p:nvSpPr>
          <p:cNvPr id="14" name="Content Placeholder 13">
            <a:extLst>
              <a:ext uri="{FF2B5EF4-FFF2-40B4-BE49-F238E27FC236}">
                <a16:creationId xmlns:a16="http://schemas.microsoft.com/office/drawing/2014/main" id="{6F6ED0D5-2E5A-A01F-E7B5-B0290CBCC9CB}"/>
              </a:ext>
            </a:extLst>
          </p:cNvPr>
          <p:cNvSpPr>
            <a:spLocks noGrp="1"/>
          </p:cNvSpPr>
          <p:nvPr>
            <p:ph idx="1"/>
          </p:nvPr>
        </p:nvSpPr>
        <p:spPr/>
        <p:txBody>
          <a:bodyPr/>
          <a:lstStyle/>
          <a:p>
            <a:endParaRPr lang="en-US"/>
          </a:p>
        </p:txBody>
      </p:sp>
      <p:sp>
        <p:nvSpPr>
          <p:cNvPr id="11" name="Slide Number Placeholder 10">
            <a:extLst>
              <a:ext uri="{FF2B5EF4-FFF2-40B4-BE49-F238E27FC236}">
                <a16:creationId xmlns:a16="http://schemas.microsoft.com/office/drawing/2014/main" id="{2416091D-FF51-CD82-0959-05A2D8714A67}"/>
              </a:ext>
            </a:extLst>
          </p:cNvPr>
          <p:cNvSpPr>
            <a:spLocks noGrp="1"/>
          </p:cNvSpPr>
          <p:nvPr>
            <p:ph type="sldNum" sz="quarter" idx="12"/>
          </p:nvPr>
        </p:nvSpPr>
        <p:spPr/>
        <p:txBody>
          <a:bodyPr/>
          <a:lstStyle/>
          <a:p>
            <a:fld id="{52776939-EA12-4823-84FA-70277873CA2A}" type="slidenum">
              <a:rPr lang="en-US" smtClean="0"/>
              <a:t>1</a:t>
            </a:fld>
            <a:endParaRPr lang="en-US"/>
          </a:p>
        </p:txBody>
      </p:sp>
      <p:sp>
        <p:nvSpPr>
          <p:cNvPr id="17" name="TextBox 16">
            <a:extLst>
              <a:ext uri="{FF2B5EF4-FFF2-40B4-BE49-F238E27FC236}">
                <a16:creationId xmlns:a16="http://schemas.microsoft.com/office/drawing/2014/main" id="{BB8662AB-A7FD-4805-9B65-78E94D99D8BF}"/>
              </a:ext>
            </a:extLst>
          </p:cNvPr>
          <p:cNvSpPr txBox="1"/>
          <p:nvPr/>
        </p:nvSpPr>
        <p:spPr>
          <a:xfrm>
            <a:off x="540007" y="5059926"/>
            <a:ext cx="9819950" cy="950453"/>
          </a:xfrm>
          <a:prstGeom prst="rect">
            <a:avLst/>
          </a:prstGeom>
          <a:noFill/>
          <a:ln>
            <a:noFill/>
          </a:ln>
        </p:spPr>
        <p:txBody>
          <a:bodyPr wrap="square" rtlCol="0">
            <a:spAutoFit/>
          </a:bodyPr>
          <a:lstStyle/>
          <a:p>
            <a:pPr>
              <a:lnSpc>
                <a:spcPct val="120000"/>
              </a:lnSpc>
            </a:pPr>
            <a:r>
              <a:rPr lang="en-US" sz="1600">
                <a:latin typeface="TradeGothic LT CondEighteen" panose="02000606020000020004" pitchFamily="2" charset="0"/>
              </a:rPr>
              <a:t>web: vsdvalliance.org</a:t>
            </a:r>
          </a:p>
          <a:p>
            <a:pPr>
              <a:lnSpc>
                <a:spcPct val="120000"/>
              </a:lnSpc>
            </a:pPr>
            <a:r>
              <a:rPr lang="en-US" sz="1600">
                <a:latin typeface="TradeGothic LT CondEighteen" panose="02000606020000020004" pitchFamily="2" charset="0"/>
              </a:rPr>
              <a:t>office: 804-377-0335</a:t>
            </a:r>
          </a:p>
          <a:p>
            <a:pPr>
              <a:lnSpc>
                <a:spcPct val="120000"/>
              </a:lnSpc>
            </a:pPr>
            <a:r>
              <a:rPr lang="en-US" sz="1600">
                <a:latin typeface="TradeGothic LT CondEighteen" panose="02000606020000020004" pitchFamily="2" charset="0"/>
              </a:rPr>
              <a:t>email: training@vsdvalliance.org</a:t>
            </a:r>
          </a:p>
        </p:txBody>
      </p:sp>
      <p:pic>
        <p:nvPicPr>
          <p:cNvPr id="6" name="Picture 5" descr="Virginia Sexual and Domestic Violence Action Alliance logo in raspberry and lime with full organization name underneath">
            <a:extLst>
              <a:ext uri="{FF2B5EF4-FFF2-40B4-BE49-F238E27FC236}">
                <a16:creationId xmlns:a16="http://schemas.microsoft.com/office/drawing/2014/main" id="{90577DE4-8380-4A0B-AAB5-C5B23D0647C4}"/>
              </a:ext>
            </a:extLst>
          </p:cNvPr>
          <p:cNvPicPr>
            <a:picLocks noChangeAspect="1"/>
          </p:cNvPicPr>
          <p:nvPr/>
        </p:nvPicPr>
        <p:blipFill>
          <a:blip r:embed="rId3"/>
          <a:stretch>
            <a:fillRect/>
          </a:stretch>
        </p:blipFill>
        <p:spPr>
          <a:xfrm>
            <a:off x="9350684" y="2340889"/>
            <a:ext cx="2728991" cy="2121526"/>
          </a:xfrm>
          <a:prstGeom prst="rect">
            <a:avLst/>
          </a:prstGeom>
        </p:spPr>
      </p:pic>
      <p:pic>
        <p:nvPicPr>
          <p:cNvPr id="5" name="Picture 4" descr="Text&#10;&#10;Description automatically generated">
            <a:extLst>
              <a:ext uri="{FF2B5EF4-FFF2-40B4-BE49-F238E27FC236}">
                <a16:creationId xmlns:a16="http://schemas.microsoft.com/office/drawing/2014/main" id="{0FF2EC7A-8E44-0A70-28EB-13E91128A5A9}"/>
              </a:ext>
            </a:extLst>
          </p:cNvPr>
          <p:cNvPicPr>
            <a:picLocks noChangeAspect="1"/>
          </p:cNvPicPr>
          <p:nvPr/>
        </p:nvPicPr>
        <p:blipFill>
          <a:blip r:embed="rId4"/>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B5D0B04B-64DC-EFB3-23AD-3D5342DC9278}"/>
              </a:ext>
            </a:extLst>
          </p:cNvPr>
          <p:cNvSpPr/>
          <p:nvPr/>
        </p:nvSpPr>
        <p:spPr>
          <a:xfrm>
            <a:off x="540111" y="365125"/>
            <a:ext cx="8283954" cy="2408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500" b="1">
                <a:solidFill>
                  <a:srgbClr val="660033"/>
                </a:solidFill>
                <a:effectLst>
                  <a:outerShdw blurRad="38100" dist="38100" dir="2700000" algn="tl">
                    <a:srgbClr val="000000">
                      <a:alpha val="43137"/>
                    </a:srgbClr>
                  </a:outerShdw>
                </a:effectLst>
                <a:latin typeface="Trade Gothic Next Cond" panose="020B0604020202020204" pitchFamily="34" charset="0"/>
              </a:rPr>
              <a:t>VAdata</a:t>
            </a:r>
          </a:p>
        </p:txBody>
      </p:sp>
      <p:sp>
        <p:nvSpPr>
          <p:cNvPr id="9" name="Rectangle 8">
            <a:extLst>
              <a:ext uri="{FF2B5EF4-FFF2-40B4-BE49-F238E27FC236}">
                <a16:creationId xmlns:a16="http://schemas.microsoft.com/office/drawing/2014/main" id="{A8498A4F-B7C1-FEC0-87C4-AC854C7E7081}"/>
              </a:ext>
            </a:extLst>
          </p:cNvPr>
          <p:cNvSpPr/>
          <p:nvPr/>
        </p:nvSpPr>
        <p:spPr>
          <a:xfrm>
            <a:off x="5504689" y="1041262"/>
            <a:ext cx="3537978" cy="1568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4000" b="1">
                <a:solidFill>
                  <a:srgbClr val="660033"/>
                </a:solidFill>
                <a:latin typeface="Trade Gothic Next Cond" panose="020B0506040303020004" pitchFamily="34" charset="0"/>
              </a:rPr>
              <a:t>2023 Update: </a:t>
            </a:r>
          </a:p>
          <a:p>
            <a:r>
              <a:rPr lang="en-US" sz="4000" b="1">
                <a:solidFill>
                  <a:srgbClr val="660033"/>
                </a:solidFill>
                <a:latin typeface="Trade Gothic Next Cond" panose="020B0506040303020004" pitchFamily="34" charset="0"/>
              </a:rPr>
              <a:t>DOW Goes Digital</a:t>
            </a:r>
          </a:p>
        </p:txBody>
      </p:sp>
      <p:sp>
        <p:nvSpPr>
          <p:cNvPr id="13" name="Rectangle 12">
            <a:extLst>
              <a:ext uri="{FF2B5EF4-FFF2-40B4-BE49-F238E27FC236}">
                <a16:creationId xmlns:a16="http://schemas.microsoft.com/office/drawing/2014/main" id="{C16C0118-6104-7577-D244-FA297DB67847}"/>
              </a:ext>
            </a:extLst>
          </p:cNvPr>
          <p:cNvSpPr/>
          <p:nvPr/>
        </p:nvSpPr>
        <p:spPr>
          <a:xfrm>
            <a:off x="9456643" y="1518403"/>
            <a:ext cx="2724471" cy="3084169"/>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12" name="Picture 11" descr="Logo in raspberry and lime of the Virginia Sexual &amp; Domestic Violence Action Alliance">
            <a:extLst>
              <a:ext uri="{FF2B5EF4-FFF2-40B4-BE49-F238E27FC236}">
                <a16:creationId xmlns:a16="http://schemas.microsoft.com/office/drawing/2014/main" id="{D7005951-6A4F-0AA1-96A0-9504F95075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1268" y="2288198"/>
            <a:ext cx="2917989" cy="2268453"/>
          </a:xfrm>
          <a:prstGeom prst="rect">
            <a:avLst/>
          </a:prstGeom>
        </p:spPr>
      </p:pic>
    </p:spTree>
    <p:extLst>
      <p:ext uri="{BB962C8B-B14F-4D97-AF65-F5344CB8AC3E}">
        <p14:creationId xmlns:p14="http://schemas.microsoft.com/office/powerpoint/2010/main" val="1613701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a:t>How do we know which URLs correspond to which agency?</a:t>
            </a:r>
          </a:p>
        </p:txBody>
      </p:sp>
      <p:sp>
        <p:nvSpPr>
          <p:cNvPr id="3" name="Content Placeholder 2"/>
          <p:cNvSpPr>
            <a:spLocks noGrp="1"/>
          </p:cNvSpPr>
          <p:nvPr>
            <p:ph idx="1"/>
          </p:nvPr>
        </p:nvSpPr>
        <p:spPr>
          <a:xfrm>
            <a:off x="838200" y="1775751"/>
            <a:ext cx="10408920" cy="734694"/>
          </a:xfrm>
          <a:solidFill>
            <a:srgbClr val="F1E1FF"/>
          </a:solidFill>
        </p:spPr>
        <p:txBody>
          <a:bodyPr>
            <a:normAutofit/>
          </a:bodyPr>
          <a:lstStyle/>
          <a:p>
            <a:pPr marL="0" indent="0" algn="ctr">
              <a:lnSpc>
                <a:spcPct val="100000"/>
              </a:lnSpc>
              <a:spcBef>
                <a:spcPts val="0"/>
              </a:spcBef>
              <a:spcAft>
                <a:spcPts val="1800"/>
              </a:spcAft>
              <a:buNone/>
            </a:pPr>
            <a:r>
              <a:rPr lang="en-US" sz="2000" dirty="0"/>
              <a:t>By February 1, 2023 Action Alliance staff will have emailed the URLs to agency directors and VAdata contacts! You can also ask us at </a:t>
            </a:r>
            <a:r>
              <a:rPr lang="en-US" sz="2000" dirty="0">
                <a:hlinkClick r:id="rId3"/>
              </a:rPr>
              <a:t>vadataadmin@vsdvalliance.org</a:t>
            </a:r>
            <a:r>
              <a:rPr lang="en-US" sz="2000" dirty="0"/>
              <a:t>. </a:t>
            </a:r>
          </a:p>
        </p:txBody>
      </p:sp>
      <p:sp>
        <p:nvSpPr>
          <p:cNvPr id="4" name="Slide Number Placeholder 3">
            <a:extLst>
              <a:ext uri="{FF2B5EF4-FFF2-40B4-BE49-F238E27FC236}">
                <a16:creationId xmlns:a16="http://schemas.microsoft.com/office/drawing/2014/main" id="{233618DF-8659-A887-DE1A-22CD874E125F}"/>
              </a:ext>
            </a:extLst>
          </p:cNvPr>
          <p:cNvSpPr>
            <a:spLocks noGrp="1"/>
          </p:cNvSpPr>
          <p:nvPr>
            <p:ph type="sldNum" sz="quarter" idx="12"/>
          </p:nvPr>
        </p:nvSpPr>
        <p:spPr/>
        <p:txBody>
          <a:bodyPr/>
          <a:lstStyle/>
          <a:p>
            <a:pPr>
              <a:defRPr/>
            </a:pPr>
            <a:fld id="{233607EE-93E7-49CF-BB08-1BD129A3BD2D}" type="slidenum">
              <a:rPr lang="en-US" altLang="en-US" smtClean="0"/>
              <a:pPr>
                <a:defRPr/>
              </a:pPr>
              <a:t>10</a:t>
            </a:fld>
            <a:endParaRPr lang="en-US" altLang="en-US"/>
          </a:p>
        </p:txBody>
      </p:sp>
      <p:sp>
        <p:nvSpPr>
          <p:cNvPr id="8" name="TextBox 7">
            <a:extLst>
              <a:ext uri="{FF2B5EF4-FFF2-40B4-BE49-F238E27FC236}">
                <a16:creationId xmlns:a16="http://schemas.microsoft.com/office/drawing/2014/main" id="{045ADD19-D466-4851-6D9D-05E40E293549}"/>
              </a:ext>
            </a:extLst>
          </p:cNvPr>
          <p:cNvSpPr txBox="1"/>
          <p:nvPr/>
        </p:nvSpPr>
        <p:spPr>
          <a:xfrm>
            <a:off x="771698" y="2714979"/>
            <a:ext cx="10824556" cy="3919022"/>
          </a:xfrm>
          <a:prstGeom prst="rect">
            <a:avLst/>
          </a:prstGeom>
          <a:noFill/>
        </p:spPr>
        <p:txBody>
          <a:bodyPr wrap="square" rtlCol="0">
            <a:spAutoFit/>
          </a:bodyPr>
          <a:lstStyle/>
          <a:p>
            <a:pPr marL="0" indent="0" defTabSz="8342313">
              <a:spcAft>
                <a:spcPts val="800"/>
              </a:spcAft>
              <a:buNone/>
            </a:pPr>
            <a:r>
              <a:rPr lang="en-US" dirty="0">
                <a:latin typeface="Avenir Next LT Pro" panose="020B0504020202020204" pitchFamily="34" charset="0"/>
              </a:rPr>
              <a:t>At the end of each URL, you’ll see a set of characters after a question mark. This is called a </a:t>
            </a:r>
            <a:r>
              <a:rPr lang="en-US" b="1" dirty="0">
                <a:latin typeface="Avenir Next LT Pro" panose="020B0504020202020204" pitchFamily="34" charset="0"/>
              </a:rPr>
              <a:t>query string</a:t>
            </a:r>
            <a:r>
              <a:rPr lang="en-US" dirty="0">
                <a:latin typeface="Avenir Next LT Pro" panose="020B0504020202020204" pitchFamily="34" charset="0"/>
              </a:rPr>
              <a:t>. There is a different query string for each agency, and it reflects the VAdata agency ID. If you ever used SurveyMonkey, this is similar to a “collector.”</a:t>
            </a:r>
          </a:p>
          <a:p>
            <a:pPr algn="ctr" defTabSz="8342313">
              <a:spcAft>
                <a:spcPts val="800"/>
              </a:spcAft>
            </a:pPr>
            <a:r>
              <a:rPr lang="en-US" sz="2200" dirty="0">
                <a:latin typeface="Avenir Next LT Pro" panose="020B0504020202020204" pitchFamily="34" charset="0"/>
              </a:rPr>
              <a:t>It will look like this: </a:t>
            </a:r>
            <a:r>
              <a:rPr lang="en-US" sz="2200" b="1" dirty="0">
                <a:latin typeface="Avenir Next LT Pro" panose="020B0504020202020204" pitchFamily="34" charset="0"/>
              </a:rPr>
              <a:t>?v=###</a:t>
            </a:r>
            <a:r>
              <a:rPr lang="en-US" sz="2200" dirty="0">
                <a:latin typeface="Avenir Next LT Pro" panose="020B0504020202020204" pitchFamily="34" charset="0"/>
              </a:rPr>
              <a:t> but the ### will be your VAdata agency ID.</a:t>
            </a:r>
          </a:p>
          <a:p>
            <a:pPr defTabSz="8342313">
              <a:spcAft>
                <a:spcPts val="800"/>
              </a:spcAft>
            </a:pPr>
            <a:r>
              <a:rPr lang="en-US" b="1" dirty="0">
                <a:latin typeface="Avenir Next LT Pro" panose="020B0504020202020204" pitchFamily="34" charset="0"/>
              </a:rPr>
              <a:t>TIPS: </a:t>
            </a:r>
          </a:p>
          <a:p>
            <a:pPr marL="285750" indent="-285750" defTabSz="8342313">
              <a:spcAft>
                <a:spcPts val="800"/>
              </a:spcAft>
              <a:buFont typeface="Arial" panose="020B0604020202020204" pitchFamily="34" charset="0"/>
              <a:buChar char="•"/>
            </a:pPr>
            <a:r>
              <a:rPr lang="en-US" dirty="0">
                <a:latin typeface="Avenir Next LT Pro" panose="020B0504020202020204" pitchFamily="34" charset="0"/>
              </a:rPr>
              <a:t>If you leave the query string off the URL, clients can submit DOW responses, but Action Alliance staff will have no way of knowing which responses are for your agency.</a:t>
            </a:r>
          </a:p>
          <a:p>
            <a:pPr marL="285750" indent="-285750" defTabSz="8342313">
              <a:spcAft>
                <a:spcPts val="800"/>
              </a:spcAft>
              <a:buFont typeface="Arial" panose="020B0604020202020204" pitchFamily="34" charset="0"/>
              <a:buChar char="•"/>
            </a:pPr>
            <a:r>
              <a:rPr lang="en-US" dirty="0">
                <a:latin typeface="Avenir Next LT Pro" panose="020B0504020202020204" pitchFamily="34" charset="0"/>
              </a:rPr>
              <a:t>Look in the upper right-hand corner of the printable DOW forms for this agency number.</a:t>
            </a:r>
          </a:p>
          <a:p>
            <a:pPr marL="285750" indent="-285750" defTabSz="8342313">
              <a:spcAft>
                <a:spcPts val="800"/>
              </a:spcAft>
              <a:buFont typeface="Arial" panose="020B0604020202020204" pitchFamily="34" charset="0"/>
              <a:buChar char="•"/>
            </a:pPr>
            <a:r>
              <a:rPr lang="en-US" dirty="0">
                <a:latin typeface="Avenir Next LT Pro" panose="020B0504020202020204" pitchFamily="34" charset="0"/>
              </a:rPr>
              <a:t>Save the full URLs with query strings somewhere you and your teammates can access them! </a:t>
            </a:r>
          </a:p>
          <a:p>
            <a:pPr marL="285750" indent="-285750" defTabSz="8342313">
              <a:spcAft>
                <a:spcPts val="800"/>
              </a:spcAft>
              <a:buFont typeface="Arial" panose="020B0604020202020204" pitchFamily="34" charset="0"/>
              <a:buChar char="•"/>
            </a:pPr>
            <a:r>
              <a:rPr lang="en-US" dirty="0">
                <a:latin typeface="Avenir Next LT Pro" panose="020B0504020202020204" pitchFamily="34" charset="0"/>
              </a:rPr>
              <a:t>Does your agency use multiple VAdata IDs? Please call or email us to discuss.</a:t>
            </a:r>
          </a:p>
          <a:p>
            <a:endParaRPr lang="en-US" dirty="0">
              <a:latin typeface="Avenir Next LT Pro" panose="020B0504020202020204" pitchFamily="34" charset="0"/>
            </a:endParaRPr>
          </a:p>
        </p:txBody>
      </p:sp>
    </p:spTree>
    <p:extLst>
      <p:ext uri="{BB962C8B-B14F-4D97-AF65-F5344CB8AC3E}">
        <p14:creationId xmlns:p14="http://schemas.microsoft.com/office/powerpoint/2010/main" val="3307135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9924B-BB4C-4A30-9B7B-72EA910A00EF}"/>
              </a:ext>
            </a:extLst>
          </p:cNvPr>
          <p:cNvSpPr>
            <a:spLocks noGrp="1"/>
          </p:cNvSpPr>
          <p:nvPr>
            <p:ph type="title"/>
          </p:nvPr>
        </p:nvSpPr>
        <p:spPr>
          <a:xfrm>
            <a:off x="1958008" y="96767"/>
            <a:ext cx="8275983" cy="874643"/>
          </a:xfrm>
          <a:solidFill>
            <a:srgbClr val="FDFACF"/>
          </a:solidFill>
        </p:spPr>
        <p:txBody>
          <a:bodyPr>
            <a:normAutofit/>
          </a:bodyPr>
          <a:lstStyle/>
          <a:p>
            <a:pPr algn="ctr"/>
            <a:r>
              <a:rPr lang="en-US" sz="4000" dirty="0"/>
              <a:t>Example: Shelter Form, English</a:t>
            </a:r>
          </a:p>
        </p:txBody>
      </p:sp>
      <p:sp>
        <p:nvSpPr>
          <p:cNvPr id="3" name="Slide Number Placeholder 2">
            <a:extLst>
              <a:ext uri="{FF2B5EF4-FFF2-40B4-BE49-F238E27FC236}">
                <a16:creationId xmlns:a16="http://schemas.microsoft.com/office/drawing/2014/main" id="{E52F93A5-26F7-E3DC-6C5F-1A7CE82D0C5C}"/>
              </a:ext>
            </a:extLst>
          </p:cNvPr>
          <p:cNvSpPr>
            <a:spLocks noGrp="1"/>
          </p:cNvSpPr>
          <p:nvPr>
            <p:ph type="sldNum" sz="quarter" idx="12"/>
          </p:nvPr>
        </p:nvSpPr>
        <p:spPr/>
        <p:txBody>
          <a:bodyPr/>
          <a:lstStyle/>
          <a:p>
            <a:pPr>
              <a:defRPr/>
            </a:pPr>
            <a:fld id="{E00F7DFF-0ED6-4525-8374-AF34C8008B86}" type="slidenum">
              <a:rPr lang="en-US" altLang="en-US" smtClean="0"/>
              <a:pPr>
                <a:defRPr/>
              </a:pPr>
              <a:t>11</a:t>
            </a:fld>
            <a:endParaRPr lang="en-US" altLang="en-US"/>
          </a:p>
        </p:txBody>
      </p:sp>
      <p:pic>
        <p:nvPicPr>
          <p:cNvPr id="5" name="Picture 4" descr="A screenshot of a computer&#10;&#10;Description automatically generated">
            <a:extLst>
              <a:ext uri="{FF2B5EF4-FFF2-40B4-BE49-F238E27FC236}">
                <a16:creationId xmlns:a16="http://schemas.microsoft.com/office/drawing/2014/main" id="{2315914E-6638-F396-E0F1-B39D0D6897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052" y="828392"/>
            <a:ext cx="10861895" cy="5300605"/>
          </a:xfrm>
          <a:prstGeom prst="rect">
            <a:avLst/>
          </a:prstGeom>
        </p:spPr>
      </p:pic>
    </p:spTree>
    <p:extLst>
      <p:ext uri="{BB962C8B-B14F-4D97-AF65-F5344CB8AC3E}">
        <p14:creationId xmlns:p14="http://schemas.microsoft.com/office/powerpoint/2010/main" val="2347536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9924B-BB4C-4A30-9B7B-72EA910A00EF}"/>
              </a:ext>
            </a:extLst>
          </p:cNvPr>
          <p:cNvSpPr>
            <a:spLocks noGrp="1"/>
          </p:cNvSpPr>
          <p:nvPr>
            <p:ph type="title"/>
          </p:nvPr>
        </p:nvSpPr>
        <p:spPr>
          <a:xfrm>
            <a:off x="1958008" y="96767"/>
            <a:ext cx="8275983" cy="874643"/>
          </a:xfrm>
          <a:solidFill>
            <a:srgbClr val="FDFACF"/>
          </a:solidFill>
        </p:spPr>
        <p:txBody>
          <a:bodyPr>
            <a:normAutofit/>
          </a:bodyPr>
          <a:lstStyle/>
          <a:p>
            <a:pPr algn="ctr"/>
            <a:r>
              <a:rPr lang="en-US" sz="4000" dirty="0"/>
              <a:t>Example: Community Form, Arabic</a:t>
            </a:r>
          </a:p>
        </p:txBody>
      </p:sp>
      <p:sp>
        <p:nvSpPr>
          <p:cNvPr id="3" name="Slide Number Placeholder 2">
            <a:extLst>
              <a:ext uri="{FF2B5EF4-FFF2-40B4-BE49-F238E27FC236}">
                <a16:creationId xmlns:a16="http://schemas.microsoft.com/office/drawing/2014/main" id="{E52F93A5-26F7-E3DC-6C5F-1A7CE82D0C5C}"/>
              </a:ext>
            </a:extLst>
          </p:cNvPr>
          <p:cNvSpPr>
            <a:spLocks noGrp="1"/>
          </p:cNvSpPr>
          <p:nvPr>
            <p:ph type="sldNum" sz="quarter" idx="12"/>
          </p:nvPr>
        </p:nvSpPr>
        <p:spPr/>
        <p:txBody>
          <a:bodyPr/>
          <a:lstStyle/>
          <a:p>
            <a:pPr>
              <a:defRPr/>
            </a:pPr>
            <a:fld id="{E00F7DFF-0ED6-4525-8374-AF34C8008B86}" type="slidenum">
              <a:rPr lang="en-US" altLang="en-US" smtClean="0"/>
              <a:pPr>
                <a:defRPr/>
              </a:pPr>
              <a:t>12</a:t>
            </a:fld>
            <a:endParaRPr lang="en-US" altLang="en-US"/>
          </a:p>
        </p:txBody>
      </p:sp>
      <p:pic>
        <p:nvPicPr>
          <p:cNvPr id="6" name="Picture 5">
            <a:extLst>
              <a:ext uri="{FF2B5EF4-FFF2-40B4-BE49-F238E27FC236}">
                <a16:creationId xmlns:a16="http://schemas.microsoft.com/office/drawing/2014/main" id="{6000A5BE-D6D9-89B2-3DBB-F311DC87C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065" y="777240"/>
            <a:ext cx="10867869" cy="5303520"/>
          </a:xfrm>
          <a:prstGeom prst="rect">
            <a:avLst/>
          </a:prstGeom>
        </p:spPr>
      </p:pic>
    </p:spTree>
    <p:extLst>
      <p:ext uri="{BB962C8B-B14F-4D97-AF65-F5344CB8AC3E}">
        <p14:creationId xmlns:p14="http://schemas.microsoft.com/office/powerpoint/2010/main" val="3828154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a:t>How do agencies access survey data from the online forms?</a:t>
            </a:r>
          </a:p>
        </p:txBody>
      </p:sp>
      <p:sp>
        <p:nvSpPr>
          <p:cNvPr id="3" name="Content Placeholder 2"/>
          <p:cNvSpPr>
            <a:spLocks noGrp="1"/>
          </p:cNvSpPr>
          <p:nvPr>
            <p:ph idx="1"/>
          </p:nvPr>
        </p:nvSpPr>
        <p:spPr/>
        <p:txBody>
          <a:bodyPr>
            <a:noAutofit/>
          </a:bodyPr>
          <a:lstStyle/>
          <a:p>
            <a:pPr>
              <a:lnSpc>
                <a:spcPct val="100000"/>
              </a:lnSpc>
              <a:spcBef>
                <a:spcPts val="0"/>
              </a:spcBef>
              <a:spcAft>
                <a:spcPts val="1200"/>
              </a:spcAft>
            </a:pPr>
            <a:r>
              <a:rPr lang="en-US" sz="2000"/>
              <a:t>Action Alliance staff will download survey responses from Qualtrics </a:t>
            </a:r>
            <a:r>
              <a:rPr lang="en-US" sz="2000" b="1"/>
              <a:t>twice a month. </a:t>
            </a:r>
          </a:p>
          <a:p>
            <a:pPr lvl="1">
              <a:lnSpc>
                <a:spcPct val="100000"/>
              </a:lnSpc>
              <a:spcBef>
                <a:spcPts val="0"/>
              </a:spcBef>
              <a:spcAft>
                <a:spcPts val="1200"/>
              </a:spcAft>
            </a:pPr>
            <a:r>
              <a:rPr lang="en-US" sz="2000"/>
              <a:t>Answers to open-ended questions will be reviewed after each download for the ‘audit’ to redact sensitive information, just like the paper forms. </a:t>
            </a:r>
          </a:p>
          <a:p>
            <a:pPr lvl="1">
              <a:lnSpc>
                <a:spcPct val="100000"/>
              </a:lnSpc>
              <a:spcBef>
                <a:spcPts val="0"/>
              </a:spcBef>
              <a:spcAft>
                <a:spcPts val="1200"/>
              </a:spcAft>
            </a:pPr>
            <a:r>
              <a:rPr lang="en-US" sz="2000"/>
              <a:t>Then, we’ll upload CSV files with downloaded, redacted responses into VAdata.</a:t>
            </a:r>
          </a:p>
          <a:p>
            <a:pPr>
              <a:lnSpc>
                <a:spcPct val="100000"/>
              </a:lnSpc>
              <a:spcBef>
                <a:spcPts val="0"/>
              </a:spcBef>
              <a:spcAft>
                <a:spcPts val="1200"/>
              </a:spcAft>
            </a:pPr>
            <a:r>
              <a:rPr lang="en-US" sz="2000"/>
              <a:t>Starting in February 2023, the Action Alliance will send </a:t>
            </a:r>
            <a:r>
              <a:rPr lang="en-US" sz="2000" b="1"/>
              <a:t>monthly emails </a:t>
            </a:r>
            <a:r>
              <a:rPr lang="en-US" sz="2000"/>
              <a:t>to local agencies with the </a:t>
            </a:r>
            <a:r>
              <a:rPr lang="en-US" sz="2000" b="1"/>
              <a:t>number of online DOW surveys </a:t>
            </a:r>
            <a:r>
              <a:rPr lang="en-US" sz="2000"/>
              <a:t>received.</a:t>
            </a:r>
          </a:p>
          <a:p>
            <a:pPr lvl="1">
              <a:lnSpc>
                <a:spcPct val="100000"/>
              </a:lnSpc>
              <a:spcBef>
                <a:spcPts val="0"/>
              </a:spcBef>
              <a:spcAft>
                <a:spcPts val="1200"/>
              </a:spcAft>
            </a:pPr>
            <a:r>
              <a:rPr lang="en-US" sz="2000"/>
              <a:t>This will only provide information on the number and type (Community or Shelter) of surveys received. </a:t>
            </a:r>
          </a:p>
          <a:p>
            <a:pPr lvl="1">
              <a:lnSpc>
                <a:spcPct val="100000"/>
              </a:lnSpc>
              <a:spcBef>
                <a:spcPts val="0"/>
              </a:spcBef>
              <a:spcAft>
                <a:spcPts val="1200"/>
              </a:spcAft>
            </a:pPr>
            <a:r>
              <a:rPr lang="en-US" sz="2000"/>
              <a:t>Remember that the 90-day time lapse still applies before agency staff can access summary DOW data through VAdata. This time lapse protects the privacy and confidentiality of responses and allows us to coordinate translation of open-ended responses.</a:t>
            </a:r>
          </a:p>
        </p:txBody>
      </p:sp>
      <p:sp>
        <p:nvSpPr>
          <p:cNvPr id="4" name="Slide Number Placeholder 3">
            <a:extLst>
              <a:ext uri="{FF2B5EF4-FFF2-40B4-BE49-F238E27FC236}">
                <a16:creationId xmlns:a16="http://schemas.microsoft.com/office/drawing/2014/main" id="{7EA7FBE1-D2D8-CDBD-499F-F12A5B9C10D8}"/>
              </a:ext>
            </a:extLst>
          </p:cNvPr>
          <p:cNvSpPr>
            <a:spLocks noGrp="1"/>
          </p:cNvSpPr>
          <p:nvPr>
            <p:ph type="sldNum" sz="quarter" idx="12"/>
          </p:nvPr>
        </p:nvSpPr>
        <p:spPr/>
        <p:txBody>
          <a:bodyPr/>
          <a:lstStyle/>
          <a:p>
            <a:pPr>
              <a:defRPr/>
            </a:pPr>
            <a:fld id="{233607EE-93E7-49CF-BB08-1BD129A3BD2D}" type="slidenum">
              <a:rPr lang="en-US" altLang="en-US" smtClean="0"/>
              <a:pPr>
                <a:defRPr/>
              </a:pPr>
              <a:t>13</a:t>
            </a:fld>
            <a:endParaRPr lang="en-US" altLang="en-US"/>
          </a:p>
        </p:txBody>
      </p:sp>
    </p:spTree>
    <p:extLst>
      <p:ext uri="{BB962C8B-B14F-4D97-AF65-F5344CB8AC3E}">
        <p14:creationId xmlns:p14="http://schemas.microsoft.com/office/powerpoint/2010/main" val="1428874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EEA3E-5829-1B8A-2B2D-B56213BB439D}"/>
              </a:ext>
            </a:extLst>
          </p:cNvPr>
          <p:cNvSpPr>
            <a:spLocks noGrp="1"/>
          </p:cNvSpPr>
          <p:nvPr>
            <p:ph type="title"/>
          </p:nvPr>
        </p:nvSpPr>
        <p:spPr/>
        <p:txBody>
          <a:bodyPr>
            <a:normAutofit/>
          </a:bodyPr>
          <a:lstStyle/>
          <a:p>
            <a:r>
              <a:rPr lang="en-US" sz="4000"/>
              <a:t>How does the Action Alliance protect survivors’ DOW responses?</a:t>
            </a:r>
          </a:p>
        </p:txBody>
      </p:sp>
      <p:graphicFrame>
        <p:nvGraphicFramePr>
          <p:cNvPr id="5" name="Content Placeholder 4">
            <a:extLst>
              <a:ext uri="{FF2B5EF4-FFF2-40B4-BE49-F238E27FC236}">
                <a16:creationId xmlns:a16="http://schemas.microsoft.com/office/drawing/2014/main" id="{59DC8BF7-DA63-BE4C-1749-0DA94E8F7CD9}"/>
              </a:ext>
            </a:extLst>
          </p:cNvPr>
          <p:cNvGraphicFramePr>
            <a:graphicFrameLocks noGrp="1"/>
          </p:cNvGraphicFramePr>
          <p:nvPr>
            <p:ph idx="1"/>
            <p:extLst>
              <p:ext uri="{D42A27DB-BD31-4B8C-83A1-F6EECF244321}">
                <p14:modId xmlns:p14="http://schemas.microsoft.com/office/powerpoint/2010/main" val="2152906896"/>
              </p:ext>
            </p:extLst>
          </p:nvPr>
        </p:nvGraphicFramePr>
        <p:xfrm>
          <a:off x="1003069" y="1663962"/>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1BAC40FF-BE96-75F9-9E3C-9998764B36AF}"/>
              </a:ext>
            </a:extLst>
          </p:cNvPr>
          <p:cNvSpPr>
            <a:spLocks noGrp="1"/>
          </p:cNvSpPr>
          <p:nvPr>
            <p:ph type="sldNum" sz="quarter" idx="12"/>
          </p:nvPr>
        </p:nvSpPr>
        <p:spPr/>
        <p:txBody>
          <a:bodyPr/>
          <a:lstStyle/>
          <a:p>
            <a:pPr>
              <a:defRPr/>
            </a:pPr>
            <a:fld id="{E00F7DFF-0ED6-4525-8374-AF34C8008B86}" type="slidenum">
              <a:rPr lang="en-US" altLang="en-US" smtClean="0"/>
              <a:pPr>
                <a:defRPr/>
              </a:pPr>
              <a:t>14</a:t>
            </a:fld>
            <a:endParaRPr lang="en-US" altLang="en-US"/>
          </a:p>
        </p:txBody>
      </p:sp>
      <p:sp>
        <p:nvSpPr>
          <p:cNvPr id="6" name="Rectangle 5">
            <a:extLst>
              <a:ext uri="{FF2B5EF4-FFF2-40B4-BE49-F238E27FC236}">
                <a16:creationId xmlns:a16="http://schemas.microsoft.com/office/drawing/2014/main" id="{6C60E9AE-EEE0-2593-34F2-B403E6693FF2}"/>
              </a:ext>
            </a:extLst>
          </p:cNvPr>
          <p:cNvSpPr/>
          <p:nvPr/>
        </p:nvSpPr>
        <p:spPr>
          <a:xfrm>
            <a:off x="673331" y="2373283"/>
            <a:ext cx="3341717" cy="1425633"/>
          </a:xfrm>
          <a:prstGeom prst="rect">
            <a:avLst/>
          </a:prstGeom>
          <a:solidFill>
            <a:srgbClr val="ADC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Local and state agencies can only view aggregate responses for a specific time period, not individual surveys. </a:t>
            </a:r>
          </a:p>
          <a:p>
            <a:r>
              <a:rPr lang="en-US" sz="1400" dirty="0">
                <a:solidFill>
                  <a:schemeClr val="tx1"/>
                </a:solidFill>
              </a:rPr>
              <a:t>Open-ended responses are redacted by trained staff with signed confidentiality agreements.</a:t>
            </a:r>
          </a:p>
        </p:txBody>
      </p:sp>
      <p:sp>
        <p:nvSpPr>
          <p:cNvPr id="7" name="Rectangle 6">
            <a:extLst>
              <a:ext uri="{FF2B5EF4-FFF2-40B4-BE49-F238E27FC236}">
                <a16:creationId xmlns:a16="http://schemas.microsoft.com/office/drawing/2014/main" id="{3395A0B3-292C-1687-837B-7B32F939522E}"/>
              </a:ext>
            </a:extLst>
          </p:cNvPr>
          <p:cNvSpPr/>
          <p:nvPr/>
        </p:nvSpPr>
        <p:spPr>
          <a:xfrm>
            <a:off x="8364772" y="2450322"/>
            <a:ext cx="3483635" cy="1957356"/>
          </a:xfrm>
          <a:prstGeom prst="rect">
            <a:avLst/>
          </a:prstGeom>
          <a:solidFill>
            <a:srgbClr val="F1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Only VAdata support staff can access raw DOW data (Tamara, Kristin, Itzel). </a:t>
            </a:r>
          </a:p>
          <a:p>
            <a:r>
              <a:rPr lang="en-US" sz="1400" dirty="0">
                <a:solidFill>
                  <a:schemeClr val="tx1"/>
                </a:solidFill>
              </a:rPr>
              <a:t>Translators, data entry staff, and anyone supporting this project must sign confidentiality agreements. </a:t>
            </a:r>
          </a:p>
          <a:p>
            <a:r>
              <a:rPr lang="en-US" sz="1400" dirty="0">
                <a:solidFill>
                  <a:schemeClr val="tx1"/>
                </a:solidFill>
              </a:rPr>
              <a:t>Only the responses to open-ended questions are shared with translators, and only for a limited time. .</a:t>
            </a:r>
          </a:p>
        </p:txBody>
      </p:sp>
      <p:sp>
        <p:nvSpPr>
          <p:cNvPr id="8" name="Rectangle 7">
            <a:extLst>
              <a:ext uri="{FF2B5EF4-FFF2-40B4-BE49-F238E27FC236}">
                <a16:creationId xmlns:a16="http://schemas.microsoft.com/office/drawing/2014/main" id="{DA055CA8-7669-2EEE-2D1C-93D53BF43AAE}"/>
              </a:ext>
            </a:extLst>
          </p:cNvPr>
          <p:cNvSpPr/>
          <p:nvPr/>
        </p:nvSpPr>
        <p:spPr>
          <a:xfrm>
            <a:off x="915092" y="4882343"/>
            <a:ext cx="3618808" cy="96150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solidFill>
                  <a:schemeClr val="tx1"/>
                </a:solidFill>
              </a:rPr>
              <a:t>Like VAdata, DOW forms in Qualtrics don’t collect names, addresses, IP information, or anything that can be identifying. </a:t>
            </a:r>
          </a:p>
        </p:txBody>
      </p:sp>
    </p:spTree>
    <p:extLst>
      <p:ext uri="{BB962C8B-B14F-4D97-AF65-F5344CB8AC3E}">
        <p14:creationId xmlns:p14="http://schemas.microsoft.com/office/powerpoint/2010/main" val="16849393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1AE8E-5A81-4864-A3B4-B8F295F2B55A}"/>
              </a:ext>
            </a:extLst>
          </p:cNvPr>
          <p:cNvSpPr>
            <a:spLocks noGrp="1"/>
          </p:cNvSpPr>
          <p:nvPr>
            <p:ph type="title"/>
          </p:nvPr>
        </p:nvSpPr>
        <p:spPr/>
        <p:txBody>
          <a:bodyPr>
            <a:noAutofit/>
          </a:bodyPr>
          <a:lstStyle/>
          <a:p>
            <a:r>
              <a:rPr lang="en-US" sz="4000"/>
              <a:t>How can clients access online DOW surveys safely?</a:t>
            </a:r>
          </a:p>
        </p:txBody>
      </p:sp>
      <p:sp>
        <p:nvSpPr>
          <p:cNvPr id="3" name="Content Placeholder 2">
            <a:extLst>
              <a:ext uri="{FF2B5EF4-FFF2-40B4-BE49-F238E27FC236}">
                <a16:creationId xmlns:a16="http://schemas.microsoft.com/office/drawing/2014/main" id="{8F43D4E3-1919-41EE-8D09-C44EA8609912}"/>
              </a:ext>
            </a:extLst>
          </p:cNvPr>
          <p:cNvSpPr>
            <a:spLocks noGrp="1"/>
          </p:cNvSpPr>
          <p:nvPr>
            <p:ph idx="1"/>
          </p:nvPr>
        </p:nvSpPr>
        <p:spPr/>
        <p:txBody>
          <a:bodyPr/>
          <a:lstStyle/>
          <a:p>
            <a:pPr>
              <a:lnSpc>
                <a:spcPct val="100000"/>
              </a:lnSpc>
              <a:spcBef>
                <a:spcPts val="0"/>
              </a:spcBef>
              <a:spcAft>
                <a:spcPts val="1800"/>
              </a:spcAft>
            </a:pPr>
            <a:r>
              <a:rPr lang="en-US" sz="2600" b="1"/>
              <a:t>Confidentiality </a:t>
            </a:r>
            <a:r>
              <a:rPr lang="en-US" sz="2600"/>
              <a:t>is a practice that supports survivors’ autonomy.</a:t>
            </a:r>
          </a:p>
          <a:p>
            <a:pPr>
              <a:lnSpc>
                <a:spcPct val="100000"/>
              </a:lnSpc>
              <a:spcBef>
                <a:spcPts val="0"/>
              </a:spcBef>
              <a:spcAft>
                <a:spcPts val="1800"/>
              </a:spcAft>
            </a:pPr>
            <a:r>
              <a:rPr lang="en-US" sz="2600"/>
              <a:t>When possible, we recommend that clients use </a:t>
            </a:r>
            <a:r>
              <a:rPr lang="en-US" sz="2600" b="1"/>
              <a:t>agency devices and agency internet access</a:t>
            </a:r>
            <a:r>
              <a:rPr lang="en-US" sz="2600"/>
              <a:t> to access the surveys. We expect this is more likely to be possible in the context of shelter and support groups when meeting in person.</a:t>
            </a:r>
          </a:p>
          <a:p>
            <a:pPr>
              <a:lnSpc>
                <a:spcPct val="100000"/>
              </a:lnSpc>
              <a:spcBef>
                <a:spcPts val="0"/>
              </a:spcBef>
              <a:spcAft>
                <a:spcPts val="1800"/>
              </a:spcAft>
            </a:pPr>
            <a:r>
              <a:rPr lang="en-US" sz="2600"/>
              <a:t>If you explain the risks of using personal devices and personally-managed internet access and the client wishes to continue using their own tools, </a:t>
            </a:r>
            <a:r>
              <a:rPr lang="en-US" sz="2600" b="1"/>
              <a:t>respect that choice </a:t>
            </a:r>
            <a:r>
              <a:rPr lang="en-US" sz="2600"/>
              <a:t>– survivors know their risks better than anyone. </a:t>
            </a:r>
          </a:p>
        </p:txBody>
      </p:sp>
      <p:sp>
        <p:nvSpPr>
          <p:cNvPr id="4" name="Slide Number Placeholder 3">
            <a:extLst>
              <a:ext uri="{FF2B5EF4-FFF2-40B4-BE49-F238E27FC236}">
                <a16:creationId xmlns:a16="http://schemas.microsoft.com/office/drawing/2014/main" id="{204CD4FD-F1D7-73DF-15C2-563AC516B0C6}"/>
              </a:ext>
            </a:extLst>
          </p:cNvPr>
          <p:cNvSpPr>
            <a:spLocks noGrp="1"/>
          </p:cNvSpPr>
          <p:nvPr>
            <p:ph type="sldNum" sz="quarter" idx="12"/>
          </p:nvPr>
        </p:nvSpPr>
        <p:spPr/>
        <p:txBody>
          <a:bodyPr/>
          <a:lstStyle/>
          <a:p>
            <a:pPr>
              <a:defRPr/>
            </a:pPr>
            <a:fld id="{E00F7DFF-0ED6-4525-8374-AF34C8008B86}" type="slidenum">
              <a:rPr lang="en-US" altLang="en-US" smtClean="0"/>
              <a:pPr>
                <a:defRPr/>
              </a:pPr>
              <a:t>15</a:t>
            </a:fld>
            <a:endParaRPr lang="en-US" altLang="en-US"/>
          </a:p>
        </p:txBody>
      </p:sp>
    </p:spTree>
    <p:extLst>
      <p:ext uri="{BB962C8B-B14F-4D97-AF65-F5344CB8AC3E}">
        <p14:creationId xmlns:p14="http://schemas.microsoft.com/office/powerpoint/2010/main" val="9661478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1AE8E-5A81-4864-A3B4-B8F295F2B55A}"/>
              </a:ext>
            </a:extLst>
          </p:cNvPr>
          <p:cNvSpPr>
            <a:spLocks noGrp="1"/>
          </p:cNvSpPr>
          <p:nvPr>
            <p:ph type="title"/>
          </p:nvPr>
        </p:nvSpPr>
        <p:spPr/>
        <p:txBody>
          <a:bodyPr>
            <a:noAutofit/>
          </a:bodyPr>
          <a:lstStyle/>
          <a:p>
            <a:r>
              <a:rPr lang="en-US" dirty="0"/>
              <a:t>Core recommendations for clients’ tech safety</a:t>
            </a:r>
          </a:p>
        </p:txBody>
      </p:sp>
      <p:sp>
        <p:nvSpPr>
          <p:cNvPr id="3" name="Content Placeholder 2">
            <a:extLst>
              <a:ext uri="{FF2B5EF4-FFF2-40B4-BE49-F238E27FC236}">
                <a16:creationId xmlns:a16="http://schemas.microsoft.com/office/drawing/2014/main" id="{8F43D4E3-1919-41EE-8D09-C44EA8609912}"/>
              </a:ext>
            </a:extLst>
          </p:cNvPr>
          <p:cNvSpPr>
            <a:spLocks noGrp="1"/>
          </p:cNvSpPr>
          <p:nvPr>
            <p:ph idx="1"/>
          </p:nvPr>
        </p:nvSpPr>
        <p:spPr>
          <a:xfrm>
            <a:off x="838200" y="1852654"/>
            <a:ext cx="10515600" cy="4083240"/>
          </a:xfrm>
          <a:solidFill>
            <a:srgbClr val="FDFACF"/>
          </a:solidFill>
        </p:spPr>
        <p:txBody>
          <a:bodyPr tIns="182880">
            <a:normAutofit fontScale="85000" lnSpcReduction="20000"/>
          </a:bodyPr>
          <a:lstStyle/>
          <a:p>
            <a:pPr>
              <a:lnSpc>
                <a:spcPct val="110000"/>
              </a:lnSpc>
              <a:spcAft>
                <a:spcPts val="0"/>
              </a:spcAft>
            </a:pPr>
            <a:r>
              <a:rPr lang="en-US" sz="2600" dirty="0"/>
              <a:t>The form should be accessed:</a:t>
            </a:r>
          </a:p>
          <a:p>
            <a:pPr lvl="1">
              <a:lnSpc>
                <a:spcPct val="110000"/>
              </a:lnSpc>
              <a:spcAft>
                <a:spcPts val="0"/>
              </a:spcAft>
            </a:pPr>
            <a:r>
              <a:rPr lang="en-US" sz="2300" b="1" dirty="0"/>
              <a:t>using a browser in private mode,</a:t>
            </a:r>
          </a:p>
          <a:p>
            <a:pPr lvl="1">
              <a:lnSpc>
                <a:spcPct val="110000"/>
              </a:lnSpc>
              <a:spcAft>
                <a:spcPts val="0"/>
              </a:spcAft>
            </a:pPr>
            <a:r>
              <a:rPr lang="en-US" sz="2300" b="1" dirty="0"/>
              <a:t>on a device that is secure (not being monitored), and</a:t>
            </a:r>
          </a:p>
          <a:p>
            <a:pPr lvl="1">
              <a:lnSpc>
                <a:spcPct val="110000"/>
              </a:lnSpc>
              <a:spcBef>
                <a:spcPts val="0"/>
              </a:spcBef>
              <a:spcAft>
                <a:spcPts val="1800"/>
              </a:spcAft>
            </a:pPr>
            <a:r>
              <a:rPr lang="en-US" sz="2300" b="1" dirty="0"/>
              <a:t>on a secure network </a:t>
            </a:r>
          </a:p>
          <a:p>
            <a:pPr>
              <a:lnSpc>
                <a:spcPct val="110000"/>
              </a:lnSpc>
              <a:spcAft>
                <a:spcPts val="1800"/>
              </a:spcAft>
            </a:pPr>
            <a:r>
              <a:rPr lang="en-US" sz="2600" dirty="0"/>
              <a:t>Safety planning should be discussed with clients prior to sending them the URL. If emailed, make sure the link is sent to a </a:t>
            </a:r>
            <a:r>
              <a:rPr lang="en-US" sz="2600" b="1" dirty="0"/>
              <a:t>secure email address </a:t>
            </a:r>
            <a:r>
              <a:rPr lang="en-US" sz="2600" dirty="0"/>
              <a:t>in addition to the recommendations above.</a:t>
            </a:r>
          </a:p>
          <a:p>
            <a:pPr>
              <a:lnSpc>
                <a:spcPct val="110000"/>
              </a:lnSpc>
              <a:spcAft>
                <a:spcPts val="1800"/>
              </a:spcAft>
            </a:pPr>
            <a:r>
              <a:rPr lang="en-US" sz="2600" dirty="0"/>
              <a:t>If client doesn't feel safe enough to complete the survey, or if they suspect that someone may be monitoring their device and/or internet use, then they should talk to an advocate about their safety. The survey can wait! </a:t>
            </a:r>
          </a:p>
        </p:txBody>
      </p:sp>
      <p:sp>
        <p:nvSpPr>
          <p:cNvPr id="4" name="Slide Number Placeholder 3">
            <a:extLst>
              <a:ext uri="{FF2B5EF4-FFF2-40B4-BE49-F238E27FC236}">
                <a16:creationId xmlns:a16="http://schemas.microsoft.com/office/drawing/2014/main" id="{1A629B62-743A-8AB5-EB2F-0773AAD72B3C}"/>
              </a:ext>
            </a:extLst>
          </p:cNvPr>
          <p:cNvSpPr>
            <a:spLocks noGrp="1"/>
          </p:cNvSpPr>
          <p:nvPr>
            <p:ph type="sldNum" sz="quarter" idx="12"/>
          </p:nvPr>
        </p:nvSpPr>
        <p:spPr/>
        <p:txBody>
          <a:bodyPr/>
          <a:lstStyle/>
          <a:p>
            <a:pPr>
              <a:defRPr/>
            </a:pPr>
            <a:fld id="{E00F7DFF-0ED6-4525-8374-AF34C8008B86}" type="slidenum">
              <a:rPr lang="en-US" altLang="en-US" smtClean="0"/>
              <a:pPr>
                <a:defRPr/>
              </a:pPr>
              <a:t>16</a:t>
            </a:fld>
            <a:endParaRPr lang="en-US" altLang="en-US"/>
          </a:p>
        </p:txBody>
      </p:sp>
    </p:spTree>
    <p:extLst>
      <p:ext uri="{BB962C8B-B14F-4D97-AF65-F5344CB8AC3E}">
        <p14:creationId xmlns:p14="http://schemas.microsoft.com/office/powerpoint/2010/main" val="36311916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34EB45-344F-2931-E2E6-B85C111794CE}"/>
              </a:ext>
            </a:extLst>
          </p:cNvPr>
          <p:cNvSpPr>
            <a:spLocks noGrp="1"/>
          </p:cNvSpPr>
          <p:nvPr>
            <p:ph type="title"/>
          </p:nvPr>
        </p:nvSpPr>
        <p:spPr>
          <a:xfrm>
            <a:off x="838200" y="293254"/>
            <a:ext cx="10515600" cy="1325563"/>
          </a:xfrm>
        </p:spPr>
        <p:txBody>
          <a:bodyPr>
            <a:normAutofit/>
          </a:bodyPr>
          <a:lstStyle/>
          <a:p>
            <a:r>
              <a:rPr lang="en-US" dirty="0"/>
              <a:t>Key questions: safety planning with tech abuse</a:t>
            </a:r>
          </a:p>
        </p:txBody>
      </p:sp>
      <p:sp>
        <p:nvSpPr>
          <p:cNvPr id="2" name="Slide Number Placeholder 1">
            <a:extLst>
              <a:ext uri="{FF2B5EF4-FFF2-40B4-BE49-F238E27FC236}">
                <a16:creationId xmlns:a16="http://schemas.microsoft.com/office/drawing/2014/main" id="{4D2DCFD1-1A36-C591-8794-623C480DA204}"/>
              </a:ext>
            </a:extLst>
          </p:cNvPr>
          <p:cNvSpPr>
            <a:spLocks noGrp="1"/>
          </p:cNvSpPr>
          <p:nvPr>
            <p:ph type="sldNum" sz="quarter" idx="12"/>
          </p:nvPr>
        </p:nvSpPr>
        <p:spPr/>
        <p:txBody>
          <a:bodyPr/>
          <a:lstStyle/>
          <a:p>
            <a:fld id="{00000000-1234-1234-1234-123412341234}" type="slidenum">
              <a:rPr lang="en" smtClean="0"/>
              <a:pPr/>
              <a:t>17</a:t>
            </a:fld>
            <a:endParaRPr lang="en"/>
          </a:p>
        </p:txBody>
      </p:sp>
      <p:graphicFrame>
        <p:nvGraphicFramePr>
          <p:cNvPr id="5" name="Diagram 4">
            <a:extLst>
              <a:ext uri="{FF2B5EF4-FFF2-40B4-BE49-F238E27FC236}">
                <a16:creationId xmlns:a16="http://schemas.microsoft.com/office/drawing/2014/main" id="{C324B3BF-76C7-F836-5CD5-6BDBD48AE1BC}"/>
              </a:ext>
            </a:extLst>
          </p:cNvPr>
          <p:cNvGraphicFramePr/>
          <p:nvPr>
            <p:extLst>
              <p:ext uri="{D42A27DB-BD31-4B8C-83A1-F6EECF244321}">
                <p14:modId xmlns:p14="http://schemas.microsoft.com/office/powerpoint/2010/main" val="356131880"/>
              </p:ext>
            </p:extLst>
          </p:nvPr>
        </p:nvGraphicFramePr>
        <p:xfrm>
          <a:off x="-174568" y="1598214"/>
          <a:ext cx="11726181" cy="44129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60548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AE02C-AA2B-75D1-A482-F4AC908DB34F}"/>
              </a:ext>
            </a:extLst>
          </p:cNvPr>
          <p:cNvSpPr>
            <a:spLocks noGrp="1"/>
          </p:cNvSpPr>
          <p:nvPr>
            <p:ph type="ctrTitle" idx="4294967295"/>
          </p:nvPr>
        </p:nvSpPr>
        <p:spPr>
          <a:xfrm>
            <a:off x="4965429" y="8170"/>
            <a:ext cx="6586491" cy="965300"/>
          </a:xfrm>
        </p:spPr>
        <p:txBody>
          <a:bodyPr vert="horz" lIns="121920" tIns="60960" rIns="121920" bIns="60960" rtlCol="0" anchor="b">
            <a:normAutofit/>
          </a:bodyPr>
          <a:lstStyle/>
          <a:p>
            <a:pPr defTabSz="1219170"/>
            <a:r>
              <a:rPr lang="en-US" dirty="0">
                <a:latin typeface="Franklin Gothic Medium" panose="020B0603020102020204" pitchFamily="34" charset="0"/>
              </a:rPr>
              <a:t>Your tech safety toolbox</a:t>
            </a:r>
          </a:p>
        </p:txBody>
      </p:sp>
      <p:sp>
        <p:nvSpPr>
          <p:cNvPr id="3" name="Text Placeholder 2">
            <a:extLst>
              <a:ext uri="{FF2B5EF4-FFF2-40B4-BE49-F238E27FC236}">
                <a16:creationId xmlns:a16="http://schemas.microsoft.com/office/drawing/2014/main" id="{C7A0208A-E752-984C-F58C-37B447A36963}"/>
              </a:ext>
            </a:extLst>
          </p:cNvPr>
          <p:cNvSpPr>
            <a:spLocks noGrp="1"/>
          </p:cNvSpPr>
          <p:nvPr>
            <p:ph type="subTitle" idx="4294967295"/>
          </p:nvPr>
        </p:nvSpPr>
        <p:spPr>
          <a:xfrm>
            <a:off x="5003234" y="952638"/>
            <a:ext cx="6586489" cy="5768837"/>
          </a:xfrm>
          <a:noFill/>
        </p:spPr>
        <p:txBody>
          <a:bodyPr vert="horz" lIns="121920" tIns="60960" rIns="121920" bIns="60960" rtlCol="0">
            <a:noAutofit/>
          </a:bodyPr>
          <a:lstStyle/>
          <a:p>
            <a:pPr marL="0" indent="0" defTabSz="1219170">
              <a:lnSpc>
                <a:spcPct val="100000"/>
              </a:lnSpc>
              <a:spcBef>
                <a:spcPts val="0"/>
              </a:spcBef>
              <a:spcAft>
                <a:spcPts val="1333"/>
              </a:spcAft>
              <a:buNone/>
            </a:pPr>
            <a:r>
              <a:rPr lang="en-US" sz="2133" b="1">
                <a:latin typeface="Avenir Next LT Pro" panose="020B0504020202020204" pitchFamily="34" charset="0"/>
              </a:rPr>
              <a:t>NOTE: </a:t>
            </a:r>
            <a:r>
              <a:rPr lang="en-US" sz="2133">
                <a:latin typeface="Avenir Next LT Pro" panose="020B0504020202020204" pitchFamily="34" charset="0"/>
              </a:rPr>
              <a:t>Some situations are more complex – but you don’t have to tackle them alone. Don’t hesitate to connect with us or our </a:t>
            </a:r>
            <a:r>
              <a:rPr lang="en-US" sz="2133">
                <a:latin typeface="Avenir Next LT Pro" panose="020B0504020202020204" pitchFamily="34" charset="0"/>
                <a:hlinkClick r:id="rId2"/>
              </a:rPr>
              <a:t>legal team</a:t>
            </a:r>
            <a:r>
              <a:rPr lang="en-US" sz="2133">
                <a:latin typeface="Avenir Next LT Pro" panose="020B0504020202020204" pitchFamily="34" charset="0"/>
              </a:rPr>
              <a:t>!</a:t>
            </a:r>
            <a:br>
              <a:rPr lang="en-US" sz="2133">
                <a:latin typeface="Avenir Next LT Pro" panose="020B0504020202020204" pitchFamily="34" charset="0"/>
              </a:rPr>
            </a:br>
            <a:endParaRPr lang="en-US" sz="1000">
              <a:latin typeface="Avenir Next LT Pro" panose="020B0504020202020204" pitchFamily="34" charset="0"/>
            </a:endParaRPr>
          </a:p>
          <a:p>
            <a:pPr defTabSz="1219170">
              <a:lnSpc>
                <a:spcPct val="100000"/>
              </a:lnSpc>
              <a:spcBef>
                <a:spcPts val="0"/>
              </a:spcBef>
              <a:spcAft>
                <a:spcPts val="1333"/>
              </a:spcAft>
              <a:buFont typeface="Wingdings" panose="05000000000000000000" pitchFamily="2" charset="2"/>
              <a:buChar char="q"/>
            </a:pPr>
            <a:r>
              <a:rPr lang="en-US" sz="2133">
                <a:latin typeface="Avenir Next LT Pro" panose="020B0504020202020204" pitchFamily="34" charset="0"/>
              </a:rPr>
              <a:t> Take inventory</a:t>
            </a:r>
          </a:p>
          <a:p>
            <a:pPr lvl="1" defTabSz="1219170">
              <a:lnSpc>
                <a:spcPct val="100000"/>
              </a:lnSpc>
              <a:spcBef>
                <a:spcPts val="0"/>
              </a:spcBef>
              <a:spcAft>
                <a:spcPts val="1333"/>
              </a:spcAft>
              <a:buFont typeface="Wingdings" panose="05000000000000000000" pitchFamily="2" charset="2"/>
              <a:buChar char="q"/>
            </a:pPr>
            <a:r>
              <a:rPr lang="en-US" sz="2133">
                <a:latin typeface="Avenir Next LT Pro" panose="020B0504020202020204" pitchFamily="34" charset="0"/>
              </a:rPr>
              <a:t> Devices </a:t>
            </a:r>
          </a:p>
          <a:p>
            <a:pPr lvl="1" defTabSz="1219170">
              <a:lnSpc>
                <a:spcPct val="100000"/>
              </a:lnSpc>
              <a:spcBef>
                <a:spcPts val="0"/>
              </a:spcBef>
              <a:spcAft>
                <a:spcPts val="1333"/>
              </a:spcAft>
              <a:buFont typeface="Wingdings" panose="05000000000000000000" pitchFamily="2" charset="2"/>
              <a:buChar char="q"/>
            </a:pPr>
            <a:r>
              <a:rPr lang="en-US" sz="2133">
                <a:latin typeface="Avenir Next LT Pro" panose="020B0504020202020204" pitchFamily="34" charset="0"/>
              </a:rPr>
              <a:t> Accounts and apps</a:t>
            </a:r>
          </a:p>
          <a:p>
            <a:pPr lvl="1" defTabSz="1219170">
              <a:lnSpc>
                <a:spcPct val="100000"/>
              </a:lnSpc>
              <a:spcBef>
                <a:spcPts val="0"/>
              </a:spcBef>
              <a:spcAft>
                <a:spcPts val="1333"/>
              </a:spcAft>
              <a:buFont typeface="Wingdings" panose="05000000000000000000" pitchFamily="2" charset="2"/>
              <a:buChar char="q"/>
            </a:pPr>
            <a:r>
              <a:rPr lang="en-US" sz="2133">
                <a:latin typeface="Avenir Next LT Pro" panose="020B0504020202020204" pitchFamily="34" charset="0"/>
              </a:rPr>
              <a:t> Messages and communication </a:t>
            </a:r>
          </a:p>
          <a:p>
            <a:pPr lvl="1" defTabSz="1219170">
              <a:lnSpc>
                <a:spcPct val="100000"/>
              </a:lnSpc>
              <a:spcBef>
                <a:spcPts val="0"/>
              </a:spcBef>
              <a:spcAft>
                <a:spcPts val="1333"/>
              </a:spcAft>
              <a:buFont typeface="Wingdings" panose="05000000000000000000" pitchFamily="2" charset="2"/>
              <a:buChar char="q"/>
            </a:pPr>
            <a:r>
              <a:rPr lang="en-US" sz="2133">
                <a:latin typeface="Avenir Next LT Pro" panose="020B0504020202020204" pitchFamily="34" charset="0"/>
              </a:rPr>
              <a:t> Internet usage and digital footprint</a:t>
            </a:r>
          </a:p>
          <a:p>
            <a:pPr defTabSz="1219170">
              <a:lnSpc>
                <a:spcPct val="100000"/>
              </a:lnSpc>
              <a:spcBef>
                <a:spcPts val="0"/>
              </a:spcBef>
              <a:spcAft>
                <a:spcPts val="1333"/>
              </a:spcAft>
              <a:buFont typeface="Wingdings" panose="05000000000000000000" pitchFamily="2" charset="2"/>
              <a:buChar char="q"/>
            </a:pPr>
            <a:r>
              <a:rPr lang="en-US" sz="2133">
                <a:latin typeface="Avenir Next LT Pro" panose="020B0504020202020204" pitchFamily="34" charset="0"/>
              </a:rPr>
              <a:t> Improve security of important accounts/devices</a:t>
            </a:r>
          </a:p>
          <a:p>
            <a:pPr marL="304792" indent="-304792" defTabSz="1219170">
              <a:lnSpc>
                <a:spcPct val="100000"/>
              </a:lnSpc>
              <a:spcBef>
                <a:spcPts val="0"/>
              </a:spcBef>
              <a:spcAft>
                <a:spcPts val="1333"/>
              </a:spcAft>
              <a:buFont typeface="Wingdings" panose="05000000000000000000" pitchFamily="2" charset="2"/>
              <a:buChar char="q"/>
            </a:pPr>
            <a:r>
              <a:rPr lang="en-US" sz="2133">
                <a:latin typeface="Avenir Next LT Pro" panose="020B0504020202020204" pitchFamily="34" charset="0"/>
              </a:rPr>
              <a:t>Keep records of the abuse</a:t>
            </a:r>
          </a:p>
          <a:p>
            <a:pPr marL="304792" indent="-304792" defTabSz="1219170">
              <a:lnSpc>
                <a:spcPct val="100000"/>
              </a:lnSpc>
              <a:spcBef>
                <a:spcPts val="0"/>
              </a:spcBef>
              <a:spcAft>
                <a:spcPts val="1333"/>
              </a:spcAft>
              <a:buFont typeface="Wingdings" panose="05000000000000000000" pitchFamily="2" charset="2"/>
              <a:buChar char="q"/>
            </a:pPr>
            <a:r>
              <a:rPr lang="en-US" sz="2133">
                <a:latin typeface="Avenir Next LT Pro" panose="020B0504020202020204" pitchFamily="34" charset="0"/>
              </a:rPr>
              <a:t>Discuss safety/wellness needs with others</a:t>
            </a:r>
          </a:p>
        </p:txBody>
      </p:sp>
      <p:pic>
        <p:nvPicPr>
          <p:cNvPr id="18" name="Picture 5" descr="Flat overhead picture of different D-I-Y tools against wooden planks">
            <a:extLst>
              <a:ext uri="{FF2B5EF4-FFF2-40B4-BE49-F238E27FC236}">
                <a16:creationId xmlns:a16="http://schemas.microsoft.com/office/drawing/2014/main" id="{20D14D4C-BB3B-A10B-A91F-A5E97F033758}"/>
              </a:ext>
            </a:extLst>
          </p:cNvPr>
          <p:cNvPicPr>
            <a:picLocks noChangeAspect="1"/>
          </p:cNvPicPr>
          <p:nvPr/>
        </p:nvPicPr>
        <p:blipFill rotWithShape="1">
          <a:blip r:embed="rId3"/>
          <a:srcRect l="3070" r="51811"/>
          <a:stretch/>
        </p:blipFill>
        <p:spPr>
          <a:xfrm>
            <a:off x="27" y="13"/>
            <a:ext cx="4635564" cy="6857987"/>
          </a:xfrm>
          <a:prstGeom prst="rect">
            <a:avLst/>
          </a:prstGeom>
          <a:effectLst/>
        </p:spPr>
      </p:pic>
      <p:sp>
        <p:nvSpPr>
          <p:cNvPr id="4" name="Slide Number Placeholder 3">
            <a:extLst>
              <a:ext uri="{FF2B5EF4-FFF2-40B4-BE49-F238E27FC236}">
                <a16:creationId xmlns:a16="http://schemas.microsoft.com/office/drawing/2014/main" id="{C929ADE3-4A5B-3D23-7FCF-7392316919C0}"/>
              </a:ext>
            </a:extLst>
          </p:cNvPr>
          <p:cNvSpPr>
            <a:spLocks noGrp="1"/>
          </p:cNvSpPr>
          <p:nvPr>
            <p:ph type="sldNum" sz="quarter" idx="12"/>
          </p:nvPr>
        </p:nvSpPr>
        <p:spPr>
          <a:xfrm>
            <a:off x="10167042" y="6356350"/>
            <a:ext cx="1186759" cy="365125"/>
          </a:xfrm>
        </p:spPr>
        <p:txBody>
          <a:bodyPr vert="horz" lIns="121920" tIns="60960" rIns="121920" bIns="60960" rtlCol="0" anchor="ctr">
            <a:normAutofit/>
          </a:bodyPr>
          <a:lstStyle/>
          <a:p>
            <a:pPr>
              <a:lnSpc>
                <a:spcPct val="90000"/>
              </a:lnSpc>
              <a:spcAft>
                <a:spcPts val="800"/>
              </a:spcAft>
              <a:defRPr/>
            </a:pPr>
            <a:fld id="{00000000-1234-1234-1234-123412341234}" type="slidenum">
              <a:rPr lang="en-US" sz="1600">
                <a:solidFill>
                  <a:prstClr val="black">
                    <a:tint val="75000"/>
                  </a:prstClr>
                </a:solidFill>
                <a:latin typeface="Calibri" panose="020F0502020204030204"/>
              </a:rPr>
              <a:pPr>
                <a:lnSpc>
                  <a:spcPct val="90000"/>
                </a:lnSpc>
                <a:spcAft>
                  <a:spcPts val="800"/>
                </a:spcAft>
                <a:defRPr/>
              </a:pPr>
              <a:t>18</a:t>
            </a:fld>
            <a:endParaRPr lang="en-US" sz="1600">
              <a:solidFill>
                <a:prstClr val="black">
                  <a:tint val="75000"/>
                </a:prstClr>
              </a:solidFill>
              <a:latin typeface="Calibri" panose="020F0502020204030204"/>
            </a:endParaRPr>
          </a:p>
        </p:txBody>
      </p:sp>
    </p:spTree>
    <p:extLst>
      <p:ext uri="{BB962C8B-B14F-4D97-AF65-F5344CB8AC3E}">
        <p14:creationId xmlns:p14="http://schemas.microsoft.com/office/powerpoint/2010/main" val="4153232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3F138-D3F7-4847-849A-9E0EED96D8C6}"/>
              </a:ext>
            </a:extLst>
          </p:cNvPr>
          <p:cNvSpPr>
            <a:spLocks noGrp="1"/>
          </p:cNvSpPr>
          <p:nvPr>
            <p:ph type="title"/>
          </p:nvPr>
        </p:nvSpPr>
        <p:spPr/>
        <p:txBody>
          <a:bodyPr>
            <a:noAutofit/>
          </a:bodyPr>
          <a:lstStyle/>
          <a:p>
            <a:r>
              <a:rPr lang="en-US" dirty="0"/>
              <a:t>Where can I learn more about safety planning with technology? </a:t>
            </a:r>
          </a:p>
        </p:txBody>
      </p:sp>
      <p:sp>
        <p:nvSpPr>
          <p:cNvPr id="3" name="Content Placeholder 2">
            <a:extLst>
              <a:ext uri="{FF2B5EF4-FFF2-40B4-BE49-F238E27FC236}">
                <a16:creationId xmlns:a16="http://schemas.microsoft.com/office/drawing/2014/main" id="{B1C8E4C9-9545-4439-99B1-8B95E45F7D1C}"/>
              </a:ext>
            </a:extLst>
          </p:cNvPr>
          <p:cNvSpPr>
            <a:spLocks noGrp="1"/>
          </p:cNvSpPr>
          <p:nvPr>
            <p:ph idx="1"/>
          </p:nvPr>
        </p:nvSpPr>
        <p:spPr>
          <a:xfrm>
            <a:off x="838200" y="1825625"/>
            <a:ext cx="7507778" cy="4351338"/>
          </a:xfrm>
        </p:spPr>
        <p:txBody>
          <a:bodyPr>
            <a:normAutofit fontScale="92500"/>
          </a:bodyPr>
          <a:lstStyle/>
          <a:p>
            <a:pPr marL="0" indent="0">
              <a:lnSpc>
                <a:spcPct val="120000"/>
              </a:lnSpc>
              <a:spcBef>
                <a:spcPts val="0"/>
              </a:spcBef>
              <a:spcAft>
                <a:spcPts val="1800"/>
              </a:spcAft>
              <a:buNone/>
            </a:pPr>
            <a:r>
              <a:rPr lang="en-US" b="1" dirty="0"/>
              <a:t>Reach out to the Action Alliance! </a:t>
            </a:r>
            <a:r>
              <a:rPr lang="en-US" dirty="0"/>
              <a:t>Tamara, Kristin, Itzel, and other staff can answer questions and offer trainings on confidentiality and safety planning with technology. </a:t>
            </a:r>
          </a:p>
          <a:p>
            <a:pPr marL="0" indent="0">
              <a:lnSpc>
                <a:spcPct val="100000"/>
              </a:lnSpc>
              <a:spcAft>
                <a:spcPts val="800"/>
              </a:spcAft>
              <a:buNone/>
            </a:pPr>
            <a:r>
              <a:rPr lang="en-US" dirty="0">
                <a:latin typeface="Avenir Next LT Pro"/>
              </a:rPr>
              <a:t>Check out the plain language, </a:t>
            </a:r>
            <a:r>
              <a:rPr lang="en-US" b="1" dirty="0">
                <a:latin typeface="Avenir Next LT Pro"/>
              </a:rPr>
              <a:t>multilingual Internet Safety guides</a:t>
            </a:r>
            <a:r>
              <a:rPr lang="en-US" dirty="0">
                <a:latin typeface="Avenir Next LT Pro"/>
              </a:rPr>
              <a:t>, which are also</a:t>
            </a:r>
            <a:r>
              <a:rPr lang="en-US" b="1" dirty="0">
                <a:latin typeface="Avenir Next LT Pro"/>
              </a:rPr>
              <a:t> </a:t>
            </a:r>
            <a:r>
              <a:rPr lang="en-US" dirty="0">
                <a:latin typeface="Avenir Next LT Pro"/>
              </a:rPr>
              <a:t>on our website: </a:t>
            </a:r>
            <a:r>
              <a:rPr lang="en-US" b="1" dirty="0">
                <a:solidFill>
                  <a:srgbClr val="595959"/>
                </a:solidFill>
                <a:latin typeface="Avenir Next LT Pro"/>
                <a:hlinkClick r:id="rId3"/>
              </a:rPr>
              <a:t>https://vsdvalliance.org/get-help-ayuda/resources/</a:t>
            </a:r>
            <a:endParaRPr lang="en-US" b="1" dirty="0">
              <a:solidFill>
                <a:srgbClr val="595959"/>
              </a:solidFill>
              <a:latin typeface="Avenir Next LT Pro"/>
            </a:endParaRPr>
          </a:p>
          <a:p>
            <a:pPr marL="0" indent="0">
              <a:lnSpc>
                <a:spcPct val="100000"/>
              </a:lnSpc>
              <a:spcAft>
                <a:spcPts val="800"/>
              </a:spcAft>
              <a:buNone/>
            </a:pPr>
            <a:endParaRPr lang="en-US" dirty="0">
              <a:solidFill>
                <a:schemeClr val="accent5"/>
              </a:solidFill>
              <a:latin typeface="Avenir Next LT Pro"/>
            </a:endParaRPr>
          </a:p>
        </p:txBody>
      </p:sp>
      <p:sp>
        <p:nvSpPr>
          <p:cNvPr id="4" name="Slide Number Placeholder 3">
            <a:extLst>
              <a:ext uri="{FF2B5EF4-FFF2-40B4-BE49-F238E27FC236}">
                <a16:creationId xmlns:a16="http://schemas.microsoft.com/office/drawing/2014/main" id="{175A25FF-D536-EB73-1F5A-FBE0091B6C5C}"/>
              </a:ext>
            </a:extLst>
          </p:cNvPr>
          <p:cNvSpPr>
            <a:spLocks noGrp="1"/>
          </p:cNvSpPr>
          <p:nvPr>
            <p:ph type="sldNum" sz="quarter" idx="12"/>
          </p:nvPr>
        </p:nvSpPr>
        <p:spPr/>
        <p:txBody>
          <a:bodyPr/>
          <a:lstStyle/>
          <a:p>
            <a:pPr>
              <a:defRPr/>
            </a:pPr>
            <a:fld id="{E00F7DFF-0ED6-4525-8374-AF34C8008B86}" type="slidenum">
              <a:rPr lang="en-US" altLang="en-US" smtClean="0"/>
              <a:pPr>
                <a:defRPr/>
              </a:pPr>
              <a:t>19</a:t>
            </a:fld>
            <a:endParaRPr lang="en-US" altLang="en-US"/>
          </a:p>
        </p:txBody>
      </p:sp>
      <p:pic>
        <p:nvPicPr>
          <p:cNvPr id="7" name="Picture 6" descr="Treemap chart&#10;&#10;Description automatically generated">
            <a:extLst>
              <a:ext uri="{FF2B5EF4-FFF2-40B4-BE49-F238E27FC236}">
                <a16:creationId xmlns:a16="http://schemas.microsoft.com/office/drawing/2014/main" id="{6BCE1416-4DEF-24D1-8E6A-D5594FF416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1201" y="1374806"/>
            <a:ext cx="1569027" cy="313805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Chart, treemap chart&#10;&#10;Description automatically generated">
            <a:extLst>
              <a:ext uri="{FF2B5EF4-FFF2-40B4-BE49-F238E27FC236}">
                <a16:creationId xmlns:a16="http://schemas.microsoft.com/office/drawing/2014/main" id="{FE5DE129-B373-1136-020A-B07BEF2162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2406" y="3016253"/>
            <a:ext cx="1696143" cy="339228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045740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030A0-95B3-D50C-B0DD-D3F57C449750}"/>
              </a:ext>
            </a:extLst>
          </p:cNvPr>
          <p:cNvSpPr>
            <a:spLocks noGrp="1"/>
          </p:cNvSpPr>
          <p:nvPr>
            <p:ph type="title"/>
          </p:nvPr>
        </p:nvSpPr>
        <p:spPr>
          <a:xfrm>
            <a:off x="344623" y="320675"/>
            <a:ext cx="11407487" cy="1325563"/>
          </a:xfrm>
        </p:spPr>
        <p:txBody>
          <a:bodyPr>
            <a:normAutofit/>
          </a:bodyPr>
          <a:lstStyle/>
          <a:p>
            <a:r>
              <a:rPr lang="en-US" sz="5400" dirty="0">
                <a:latin typeface="Franklin Gothic Medium" panose="020B0603020102020204" pitchFamily="34" charset="0"/>
              </a:rPr>
              <a:t>This module will cover…</a:t>
            </a:r>
          </a:p>
        </p:txBody>
      </p:sp>
      <p:graphicFrame>
        <p:nvGraphicFramePr>
          <p:cNvPr id="13" name="Content Placeholder 2">
            <a:extLst>
              <a:ext uri="{FF2B5EF4-FFF2-40B4-BE49-F238E27FC236}">
                <a16:creationId xmlns:a16="http://schemas.microsoft.com/office/drawing/2014/main" id="{90321449-9F89-3C82-EB59-7C52AB6A2BEA}"/>
              </a:ext>
            </a:extLst>
          </p:cNvPr>
          <p:cNvGraphicFramePr>
            <a:graphicFrameLocks noGrp="1"/>
          </p:cNvGraphicFramePr>
          <p:nvPr>
            <p:ph idx="1"/>
            <p:extLst>
              <p:ext uri="{D42A27DB-BD31-4B8C-83A1-F6EECF244321}">
                <p14:modId xmlns:p14="http://schemas.microsoft.com/office/powerpoint/2010/main" val="4270768914"/>
              </p:ext>
            </p:extLst>
          </p:nvPr>
        </p:nvGraphicFramePr>
        <p:xfrm>
          <a:off x="344622" y="983456"/>
          <a:ext cx="11407487" cy="3677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B47BDCDD-7904-6DCC-0907-DE71DB85070E}"/>
              </a:ext>
            </a:extLst>
          </p:cNvPr>
          <p:cNvSpPr>
            <a:spLocks noGrp="1"/>
          </p:cNvSpPr>
          <p:nvPr>
            <p:ph type="sldNum" sz="quarter" idx="12"/>
          </p:nvPr>
        </p:nvSpPr>
        <p:spPr/>
        <p:txBody>
          <a:bodyPr>
            <a:normAutofit/>
          </a:bodyPr>
          <a:lstStyle/>
          <a:p>
            <a:pPr>
              <a:spcAft>
                <a:spcPts val="600"/>
              </a:spcAft>
            </a:pPr>
            <a:fld id="{E00F7DFF-0ED6-4525-8374-AF34C8008B86}" type="slidenum">
              <a:rPr lang="en-US" altLang="en-US" smtClean="0"/>
              <a:pPr>
                <a:spcAft>
                  <a:spcPts val="600"/>
                </a:spcAft>
              </a:pPr>
              <a:t>2</a:t>
            </a:fld>
            <a:endParaRPr lang="en-US" altLang="en-US"/>
          </a:p>
        </p:txBody>
      </p:sp>
      <p:sp>
        <p:nvSpPr>
          <p:cNvPr id="5" name="TextBox 4">
            <a:extLst>
              <a:ext uri="{FF2B5EF4-FFF2-40B4-BE49-F238E27FC236}">
                <a16:creationId xmlns:a16="http://schemas.microsoft.com/office/drawing/2014/main" id="{932456A0-7B8F-8367-03A3-2BE2A2F0CEF0}"/>
              </a:ext>
            </a:extLst>
          </p:cNvPr>
          <p:cNvSpPr txBox="1"/>
          <p:nvPr/>
        </p:nvSpPr>
        <p:spPr>
          <a:xfrm>
            <a:off x="1296449" y="4338489"/>
            <a:ext cx="9599102" cy="2139047"/>
          </a:xfrm>
          <a:prstGeom prst="rect">
            <a:avLst/>
          </a:prstGeom>
          <a:solidFill>
            <a:schemeClr val="accent6">
              <a:lumMod val="20000"/>
              <a:lumOff val="80000"/>
            </a:schemeClr>
          </a:solidFill>
        </p:spPr>
        <p:txBody>
          <a:bodyPr wrap="square" rtlCol="0">
            <a:spAutoFit/>
          </a:bodyPr>
          <a:lstStyle/>
          <a:p>
            <a:pPr algn="ctr">
              <a:spcAft>
                <a:spcPts val="1000"/>
              </a:spcAft>
              <a:buClr>
                <a:srgbClr val="CC3399"/>
              </a:buClr>
            </a:pPr>
            <a:r>
              <a:rPr lang="en-US" b="1" dirty="0">
                <a:latin typeface="Avenir Next LT Pro" panose="020B0504020202020204" pitchFamily="34" charset="0"/>
              </a:rPr>
              <a:t>A couple of notes about this file: </a:t>
            </a:r>
          </a:p>
          <a:p>
            <a:pPr algn="ctr">
              <a:spcAft>
                <a:spcPts val="1000"/>
              </a:spcAft>
              <a:buClr>
                <a:srgbClr val="CC3399"/>
              </a:buClr>
            </a:pPr>
            <a:r>
              <a:rPr lang="en-US" dirty="0">
                <a:latin typeface="Avenir Next LT Pro" panose="020B0504020202020204" pitchFamily="34" charset="0"/>
              </a:rPr>
              <a:t>Some slides contain recorded screenshots as animated GIFs, which won’t be animated if this file is converted to PDF or printed. </a:t>
            </a:r>
          </a:p>
          <a:p>
            <a:pPr algn="ctr">
              <a:spcAft>
                <a:spcPts val="1000"/>
              </a:spcAft>
              <a:buClr>
                <a:srgbClr val="CC3399"/>
              </a:buClr>
            </a:pPr>
            <a:r>
              <a:rPr lang="en-US" dirty="0">
                <a:latin typeface="Avenir Next LT Pro" panose="020B0504020202020204" pitchFamily="34" charset="0"/>
              </a:rPr>
              <a:t>View the recorded webinar (from January 24, 2023) at:</a:t>
            </a:r>
            <a:r>
              <a:rPr lang="en-US" sz="1800" dirty="0">
                <a:effectLst/>
                <a:latin typeface="Calibri" panose="020F0502020204030204" pitchFamily="34" charset="0"/>
                <a:ea typeface="Malgun Gothic" panose="020B0503020000020004" pitchFamily="34" charset="-127"/>
                <a:cs typeface="Arial" panose="020B0604020202020204" pitchFamily="34" charset="0"/>
              </a:rPr>
              <a:t> </a:t>
            </a:r>
            <a:r>
              <a:rPr lang="en-US" sz="1800" b="1" u="sng" dirty="0">
                <a:solidFill>
                  <a:srgbClr val="0066FF"/>
                </a:solidFill>
                <a:effectLst/>
                <a:latin typeface="Calibri" panose="020F0502020204030204" pitchFamily="34" charset="0"/>
                <a:ea typeface="Malgun Gothic" panose="020B0503020000020004" pitchFamily="34" charset="-127"/>
                <a:cs typeface="Arial" panose="020B0604020202020204" pitchFamily="34" charset="0"/>
                <a:hlinkClick r:id="rId8">
                  <a:extLst>
                    <a:ext uri="{A12FA001-AC4F-418D-AE19-62706E023703}">
                      <ahyp:hlinkClr xmlns:ahyp="http://schemas.microsoft.com/office/drawing/2018/hyperlinkcolor" val="tx"/>
                    </a:ext>
                  </a:extLst>
                </a:hlinkClick>
              </a:rPr>
              <a:t>https://youtu.be/qYTGPWFJi_U</a:t>
            </a:r>
            <a:endParaRPr lang="en-US" b="1" dirty="0">
              <a:solidFill>
                <a:srgbClr val="0066FF"/>
              </a:solidFill>
              <a:latin typeface="Avenir Next LT Pro" panose="020B0504020202020204" pitchFamily="34" charset="0"/>
            </a:endParaRPr>
          </a:p>
          <a:p>
            <a:pPr algn="ctr">
              <a:spcAft>
                <a:spcPts val="1000"/>
              </a:spcAft>
              <a:buClr>
                <a:srgbClr val="CC3399"/>
              </a:buClr>
            </a:pPr>
            <a:r>
              <a:rPr lang="en-US" dirty="0">
                <a:latin typeface="Avenir Next LT Pro" panose="020B0504020202020204" pitchFamily="34" charset="0"/>
              </a:rPr>
              <a:t>Any hyperlinked text will be </a:t>
            </a:r>
            <a:r>
              <a:rPr lang="en-US" b="1" dirty="0">
                <a:solidFill>
                  <a:srgbClr val="0066FF"/>
                </a:solidFill>
                <a:latin typeface="Avenir Next LT Pro" panose="020B0504020202020204" pitchFamily="34" charset="0"/>
              </a:rPr>
              <a:t>blue</a:t>
            </a:r>
            <a:r>
              <a:rPr lang="en-US" dirty="0">
                <a:latin typeface="Avenir Next LT Pro" panose="020B0504020202020204" pitchFamily="34" charset="0"/>
              </a:rPr>
              <a:t> and </a:t>
            </a:r>
            <a:r>
              <a:rPr lang="en-US" u="sng" dirty="0">
                <a:latin typeface="Avenir Next LT Pro" panose="020B0504020202020204" pitchFamily="34" charset="0"/>
              </a:rPr>
              <a:t>underlined</a:t>
            </a:r>
            <a:r>
              <a:rPr lang="en-US" dirty="0">
                <a:latin typeface="Avenir Next LT Pro" panose="020B0504020202020204" pitchFamily="34" charset="0"/>
              </a:rPr>
              <a:t>. </a:t>
            </a:r>
            <a:br>
              <a:rPr lang="en-US" dirty="0">
                <a:latin typeface="Avenir Next LT Pro" panose="020B0504020202020204" pitchFamily="34" charset="0"/>
              </a:rPr>
            </a:br>
            <a:r>
              <a:rPr lang="en-US" dirty="0">
                <a:latin typeface="Avenir Next LT Pro" panose="020B0504020202020204" pitchFamily="34" charset="0"/>
              </a:rPr>
              <a:t>When opening any links, press the CTRL key and click the link to open it in your browser.</a:t>
            </a:r>
          </a:p>
        </p:txBody>
      </p:sp>
    </p:spTree>
    <p:extLst>
      <p:ext uri="{BB962C8B-B14F-4D97-AF65-F5344CB8AC3E}">
        <p14:creationId xmlns:p14="http://schemas.microsoft.com/office/powerpoint/2010/main" val="5525251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3F138-D3F7-4847-849A-9E0EED96D8C6}"/>
              </a:ext>
            </a:extLst>
          </p:cNvPr>
          <p:cNvSpPr>
            <a:spLocks noGrp="1"/>
          </p:cNvSpPr>
          <p:nvPr>
            <p:ph type="title"/>
          </p:nvPr>
        </p:nvSpPr>
        <p:spPr/>
        <p:txBody>
          <a:bodyPr>
            <a:noAutofit/>
          </a:bodyPr>
          <a:lstStyle/>
          <a:p>
            <a:r>
              <a:rPr lang="en-US" dirty="0"/>
              <a:t>Additional resources: tech safety planning</a:t>
            </a:r>
          </a:p>
        </p:txBody>
      </p:sp>
      <p:sp>
        <p:nvSpPr>
          <p:cNvPr id="3" name="Content Placeholder 2">
            <a:extLst>
              <a:ext uri="{FF2B5EF4-FFF2-40B4-BE49-F238E27FC236}">
                <a16:creationId xmlns:a16="http://schemas.microsoft.com/office/drawing/2014/main" id="{B1C8E4C9-9545-4439-99B1-8B95E45F7D1C}"/>
              </a:ext>
            </a:extLst>
          </p:cNvPr>
          <p:cNvSpPr>
            <a:spLocks noGrp="1"/>
          </p:cNvSpPr>
          <p:nvPr>
            <p:ph idx="1"/>
          </p:nvPr>
        </p:nvSpPr>
        <p:spPr/>
        <p:txBody>
          <a:bodyPr>
            <a:noAutofit/>
          </a:bodyPr>
          <a:lstStyle/>
          <a:p>
            <a:pPr>
              <a:lnSpc>
                <a:spcPct val="100000"/>
              </a:lnSpc>
              <a:spcAft>
                <a:spcPts val="800"/>
              </a:spcAft>
            </a:pPr>
            <a:r>
              <a:rPr lang="en-US" sz="2300" dirty="0">
                <a:solidFill>
                  <a:srgbClr val="595959"/>
                </a:solidFill>
                <a:latin typeface="Avenir Next LT Pro"/>
              </a:rPr>
              <a:t>NNEDV Safety Net, </a:t>
            </a:r>
            <a:r>
              <a:rPr lang="en-US" sz="2300" b="1" dirty="0">
                <a:solidFill>
                  <a:srgbClr val="595959"/>
                </a:solidFill>
                <a:latin typeface="Avenir Next LT Pro"/>
                <a:hlinkClick r:id="rId3"/>
              </a:rPr>
              <a:t>How to Talk with Survivors About Safe Methods of Contact</a:t>
            </a:r>
            <a:r>
              <a:rPr lang="en-US" sz="2300" b="1" dirty="0">
                <a:solidFill>
                  <a:srgbClr val="595959"/>
                </a:solidFill>
                <a:latin typeface="Avenir Next LT Pro"/>
                <a:hlinkClick r:id="rId4"/>
              </a:rPr>
              <a:t>.</a:t>
            </a:r>
            <a:endParaRPr lang="en-US" sz="2300" dirty="0">
              <a:solidFill>
                <a:schemeClr val="accent5"/>
              </a:solidFill>
              <a:latin typeface="Avenir Next LT Pro"/>
            </a:endParaRPr>
          </a:p>
          <a:p>
            <a:pPr>
              <a:lnSpc>
                <a:spcPct val="100000"/>
              </a:lnSpc>
              <a:spcAft>
                <a:spcPts val="800"/>
              </a:spcAft>
            </a:pPr>
            <a:r>
              <a:rPr lang="en-US" sz="2300" dirty="0">
                <a:solidFill>
                  <a:srgbClr val="595959"/>
                </a:solidFill>
                <a:latin typeface="Avenir Next LT Pro"/>
              </a:rPr>
              <a:t>NNEDV Safety Net, </a:t>
            </a:r>
            <a:r>
              <a:rPr lang="en-US" sz="2300" b="1" dirty="0">
                <a:solidFill>
                  <a:srgbClr val="595959"/>
                </a:solidFill>
                <a:latin typeface="Avenir Next LT Pro"/>
                <a:hlinkClick r:id="rId5"/>
              </a:rPr>
              <a:t>Assessing for Technology Abuse &amp; Privacy Concerns</a:t>
            </a:r>
            <a:r>
              <a:rPr lang="en-US" sz="2300" dirty="0">
                <a:solidFill>
                  <a:srgbClr val="595959"/>
                </a:solidFill>
                <a:latin typeface="Avenir Next LT Pro"/>
              </a:rPr>
              <a:t>. </a:t>
            </a:r>
          </a:p>
          <a:p>
            <a:pPr>
              <a:lnSpc>
                <a:spcPct val="100000"/>
              </a:lnSpc>
              <a:spcAft>
                <a:spcPts val="800"/>
              </a:spcAft>
            </a:pPr>
            <a:r>
              <a:rPr lang="en-US" sz="2300" dirty="0">
                <a:solidFill>
                  <a:srgbClr val="595959"/>
                </a:solidFill>
                <a:latin typeface="Avenir Next LT Pro"/>
              </a:rPr>
              <a:t>NNEDV Safety Net, </a:t>
            </a:r>
            <a:r>
              <a:rPr lang="en-US" sz="2300" b="1" dirty="0">
                <a:solidFill>
                  <a:srgbClr val="595959"/>
                </a:solidFill>
                <a:latin typeface="Avenir Next LT Pro"/>
                <a:hlinkClick r:id="rId6"/>
              </a:rPr>
              <a:t>Assessing for Technology Misuse &amp; Privacy Concerns with Sexual Assault Survivors</a:t>
            </a:r>
            <a:r>
              <a:rPr lang="en-US" sz="2300" dirty="0">
                <a:solidFill>
                  <a:srgbClr val="595959"/>
                </a:solidFill>
                <a:latin typeface="Avenir Next LT Pro"/>
                <a:hlinkClick r:id="rId6"/>
              </a:rPr>
              <a:t>.</a:t>
            </a:r>
            <a:endParaRPr lang="en-US" sz="2300" b="1" dirty="0">
              <a:solidFill>
                <a:srgbClr val="393968"/>
              </a:solidFill>
              <a:latin typeface="Avenir Next LT Pro"/>
            </a:endParaRPr>
          </a:p>
          <a:p>
            <a:pPr>
              <a:lnSpc>
                <a:spcPct val="100000"/>
              </a:lnSpc>
              <a:spcAft>
                <a:spcPts val="800"/>
              </a:spcAft>
            </a:pPr>
            <a:r>
              <a:rPr lang="en-US" sz="2300" dirty="0">
                <a:solidFill>
                  <a:srgbClr val="595959"/>
                </a:solidFill>
                <a:latin typeface="Avenir Next LT Pro"/>
              </a:rPr>
              <a:t>Cornell Tech Clinic to End Tech Abuse, </a:t>
            </a:r>
            <a:r>
              <a:rPr lang="en-US" sz="2300" b="1" dirty="0">
                <a:solidFill>
                  <a:srgbClr val="595959"/>
                </a:solidFill>
                <a:latin typeface="Avenir Next LT Pro"/>
                <a:hlinkClick r:id="rId7"/>
              </a:rPr>
              <a:t>Technology Assessment Questionnaire</a:t>
            </a:r>
            <a:r>
              <a:rPr lang="en-US" sz="2300" dirty="0">
                <a:solidFill>
                  <a:srgbClr val="595959"/>
                </a:solidFill>
                <a:latin typeface="Avenir Next LT Pro"/>
                <a:hlinkClick r:id="rId7"/>
              </a:rPr>
              <a:t> </a:t>
            </a:r>
            <a:r>
              <a:rPr lang="en-US" sz="2300" dirty="0">
                <a:solidFill>
                  <a:srgbClr val="595959"/>
                </a:solidFill>
                <a:latin typeface="Avenir Next LT Pro"/>
              </a:rPr>
              <a:t>(TAQ).</a:t>
            </a:r>
            <a:r>
              <a:rPr lang="en-US" sz="2300" dirty="0">
                <a:solidFill>
                  <a:schemeClr val="accent5"/>
                </a:solidFill>
                <a:latin typeface="Avenir Next LT Pro"/>
              </a:rPr>
              <a:t> </a:t>
            </a:r>
          </a:p>
        </p:txBody>
      </p:sp>
      <p:sp>
        <p:nvSpPr>
          <p:cNvPr id="4" name="Slide Number Placeholder 3">
            <a:extLst>
              <a:ext uri="{FF2B5EF4-FFF2-40B4-BE49-F238E27FC236}">
                <a16:creationId xmlns:a16="http://schemas.microsoft.com/office/drawing/2014/main" id="{175A25FF-D536-EB73-1F5A-FBE0091B6C5C}"/>
              </a:ext>
            </a:extLst>
          </p:cNvPr>
          <p:cNvSpPr>
            <a:spLocks noGrp="1"/>
          </p:cNvSpPr>
          <p:nvPr>
            <p:ph type="sldNum" sz="quarter" idx="12"/>
          </p:nvPr>
        </p:nvSpPr>
        <p:spPr/>
        <p:txBody>
          <a:bodyPr/>
          <a:lstStyle/>
          <a:p>
            <a:pPr>
              <a:defRPr/>
            </a:pPr>
            <a:fld id="{E00F7DFF-0ED6-4525-8374-AF34C8008B86}" type="slidenum">
              <a:rPr lang="en-US" altLang="en-US" smtClean="0"/>
              <a:pPr>
                <a:defRPr/>
              </a:pPr>
              <a:t>20</a:t>
            </a:fld>
            <a:endParaRPr lang="en-US" altLang="en-US"/>
          </a:p>
        </p:txBody>
      </p:sp>
    </p:spTree>
    <p:extLst>
      <p:ext uri="{BB962C8B-B14F-4D97-AF65-F5344CB8AC3E}">
        <p14:creationId xmlns:p14="http://schemas.microsoft.com/office/powerpoint/2010/main" val="10646405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6" name="Title 5">
            <a:extLst>
              <a:ext uri="{FF2B5EF4-FFF2-40B4-BE49-F238E27FC236}">
                <a16:creationId xmlns:a16="http://schemas.microsoft.com/office/drawing/2014/main" id="{398CC1F3-6AED-E6BA-BD4F-F82FCA93F393}"/>
              </a:ext>
            </a:extLst>
          </p:cNvPr>
          <p:cNvSpPr>
            <a:spLocks noGrp="1"/>
          </p:cNvSpPr>
          <p:nvPr>
            <p:ph type="title"/>
          </p:nvPr>
        </p:nvSpPr>
        <p:spPr/>
        <p:txBody>
          <a:bodyPr/>
          <a:lstStyle/>
          <a:p>
            <a:r>
              <a:rPr lang="en-US" dirty="0">
                <a:latin typeface="Franklin Gothic Medium" panose="020B0603020102020204" pitchFamily="34" charset="0"/>
              </a:rPr>
              <a:t>In summary…</a:t>
            </a:r>
          </a:p>
        </p:txBody>
      </p:sp>
      <p:sp>
        <p:nvSpPr>
          <p:cNvPr id="4" name="Content Placeholder 3">
            <a:extLst>
              <a:ext uri="{FF2B5EF4-FFF2-40B4-BE49-F238E27FC236}">
                <a16:creationId xmlns:a16="http://schemas.microsoft.com/office/drawing/2014/main" id="{FF55C7F0-00B9-193B-67B3-EC7958A00DA2}"/>
              </a:ext>
            </a:extLst>
          </p:cNvPr>
          <p:cNvSpPr>
            <a:spLocks noGrp="1"/>
          </p:cNvSpPr>
          <p:nvPr>
            <p:ph idx="1"/>
          </p:nvPr>
        </p:nvSpPr>
        <p:spPr>
          <a:xfrm>
            <a:off x="838200" y="1529542"/>
            <a:ext cx="10515600" cy="4422371"/>
          </a:xfrm>
          <a:solidFill>
            <a:srgbClr val="F1E1FF"/>
          </a:solidFill>
        </p:spPr>
        <p:txBody>
          <a:bodyPr anchor="ctr">
            <a:normAutofit fontScale="85000" lnSpcReduction="10000"/>
          </a:bodyPr>
          <a:lstStyle/>
          <a:p>
            <a:pPr>
              <a:lnSpc>
                <a:spcPct val="120000"/>
              </a:lnSpc>
            </a:pPr>
            <a:r>
              <a:rPr lang="en-US" dirty="0"/>
              <a:t>DOW, as an outcome evaluation tool, helps agencies and advocates understand the impact of DV/IPV advocacy services. </a:t>
            </a:r>
          </a:p>
          <a:p>
            <a:pPr>
              <a:lnSpc>
                <a:spcPct val="120000"/>
              </a:lnSpc>
            </a:pPr>
            <a:r>
              <a:rPr lang="en-US" dirty="0"/>
              <a:t>Each agency gets </a:t>
            </a:r>
            <a:r>
              <a:rPr lang="en-US" b="1" dirty="0"/>
              <a:t>1 link for Community and 1 link for Shelter</a:t>
            </a:r>
            <a:r>
              <a:rPr lang="en-US" dirty="0"/>
              <a:t>, connected to their VAdata Program ID. All 11 languages are available on both survey forms.  </a:t>
            </a:r>
          </a:p>
          <a:p>
            <a:pPr>
              <a:lnSpc>
                <a:spcPct val="120000"/>
              </a:lnSpc>
            </a:pPr>
            <a:r>
              <a:rPr lang="en-US" dirty="0"/>
              <a:t>New survey links will be live on </a:t>
            </a:r>
            <a:r>
              <a:rPr lang="en-US" b="1" dirty="0"/>
              <a:t>February 1, 2023. </a:t>
            </a:r>
            <a:r>
              <a:rPr lang="en-US" dirty="0"/>
              <a:t>Action Alliance staff will email all directors and VAdata contacts with the new agency links.</a:t>
            </a:r>
          </a:p>
          <a:p>
            <a:pPr>
              <a:lnSpc>
                <a:spcPct val="120000"/>
              </a:lnSpc>
            </a:pPr>
            <a:r>
              <a:rPr lang="en-US" dirty="0"/>
              <a:t>Technology is a key part of survivors’ lives and crucial to our work as advocates.</a:t>
            </a:r>
          </a:p>
        </p:txBody>
      </p:sp>
      <p:sp>
        <p:nvSpPr>
          <p:cNvPr id="3" name="Slide Number Placeholder 2">
            <a:extLst>
              <a:ext uri="{FF2B5EF4-FFF2-40B4-BE49-F238E27FC236}">
                <a16:creationId xmlns:a16="http://schemas.microsoft.com/office/drawing/2014/main" id="{6BE26567-BE57-4E77-B655-37F88B01F89C}"/>
              </a:ext>
            </a:extLst>
          </p:cNvPr>
          <p:cNvSpPr>
            <a:spLocks noGrp="1"/>
          </p:cNvSpPr>
          <p:nvPr>
            <p:ph type="sldNum" sz="quarter" idx="12"/>
          </p:nvPr>
        </p:nvSpPr>
        <p:spPr/>
        <p:txBody>
          <a:bodyPr/>
          <a:lstStyle/>
          <a:p>
            <a:fld id="{52776939-EA12-4823-84FA-70277873CA2A}" type="slidenum">
              <a:rPr lang="en-US" smtClean="0"/>
              <a:t>21</a:t>
            </a:fld>
            <a:endParaRPr lang="en-US"/>
          </a:p>
        </p:txBody>
      </p:sp>
    </p:spTree>
    <p:extLst>
      <p:ext uri="{BB962C8B-B14F-4D97-AF65-F5344CB8AC3E}">
        <p14:creationId xmlns:p14="http://schemas.microsoft.com/office/powerpoint/2010/main" val="3716882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838200" y="444637"/>
            <a:ext cx="10515600" cy="1325563"/>
          </a:xfrm>
        </p:spPr>
        <p:txBody>
          <a:bodyPr>
            <a:noAutofit/>
          </a:bodyPr>
          <a:lstStyle/>
          <a:p>
            <a:pPr algn="ctr">
              <a:defRPr/>
            </a:pPr>
            <a:r>
              <a:rPr lang="en-US" dirty="0">
                <a:latin typeface="Franklin Gothic Medium" panose="020B0603020102020204" pitchFamily="34" charset="0"/>
              </a:rPr>
              <a:t>What do I do if there’s something wrong with VAdata or DOW forms?</a:t>
            </a:r>
          </a:p>
        </p:txBody>
      </p:sp>
      <p:sp>
        <p:nvSpPr>
          <p:cNvPr id="35843" name="Rectangle 3"/>
          <p:cNvSpPr>
            <a:spLocks noGrp="1" noChangeArrowheads="1"/>
          </p:cNvSpPr>
          <p:nvPr>
            <p:ph idx="1"/>
          </p:nvPr>
        </p:nvSpPr>
        <p:spPr>
          <a:xfrm>
            <a:off x="838200" y="4359597"/>
            <a:ext cx="10515600" cy="1394230"/>
          </a:xfrm>
          <a:solidFill>
            <a:srgbClr val="F1E1FF"/>
          </a:solidFill>
        </p:spPr>
        <p:txBody>
          <a:bodyPr>
            <a:normAutofit lnSpcReduction="10000"/>
          </a:bodyPr>
          <a:lstStyle/>
          <a:p>
            <a:pPr algn="ctr">
              <a:lnSpc>
                <a:spcPct val="100000"/>
              </a:lnSpc>
              <a:buFont typeface="Wingdings" panose="05000000000000000000" pitchFamily="2" charset="2"/>
              <a:buNone/>
            </a:pPr>
            <a:r>
              <a:rPr lang="en-US" altLang="en-US" sz="2800"/>
              <a:t>If you think something is wrong with VAdata or your DOW forms, please let us know! Give us a call at </a:t>
            </a:r>
            <a:r>
              <a:rPr lang="en-US" altLang="en-US" sz="3200" b="1">
                <a:solidFill>
                  <a:srgbClr val="CC0099"/>
                </a:solidFill>
              </a:rPr>
              <a:t>804.377.0335</a:t>
            </a:r>
            <a:r>
              <a:rPr lang="en-US" altLang="en-US" sz="3200" b="1"/>
              <a:t> </a:t>
            </a:r>
            <a:r>
              <a:rPr lang="en-US" altLang="en-US" sz="3200"/>
              <a:t>OR email us at </a:t>
            </a:r>
            <a:r>
              <a:rPr lang="en-US" altLang="en-US" sz="3200" b="1">
                <a:solidFill>
                  <a:schemeClr val="accent2"/>
                </a:solidFill>
                <a:hlinkClick r:id="rId3"/>
              </a:rPr>
              <a:t>vadataadmin@vsdvalliance.org</a:t>
            </a:r>
            <a:r>
              <a:rPr lang="en-US" altLang="en-US" sz="3200" b="1"/>
              <a:t>.</a:t>
            </a:r>
          </a:p>
        </p:txBody>
      </p:sp>
      <p:sp>
        <p:nvSpPr>
          <p:cNvPr id="2" name="Slide Number Placeholder 1">
            <a:extLst>
              <a:ext uri="{FF2B5EF4-FFF2-40B4-BE49-F238E27FC236}">
                <a16:creationId xmlns:a16="http://schemas.microsoft.com/office/drawing/2014/main" id="{439C948D-EBAE-F382-3CC3-1196BB6ADE96}"/>
              </a:ext>
            </a:extLst>
          </p:cNvPr>
          <p:cNvSpPr>
            <a:spLocks noGrp="1"/>
          </p:cNvSpPr>
          <p:nvPr>
            <p:ph type="sldNum" sz="quarter" idx="12"/>
          </p:nvPr>
        </p:nvSpPr>
        <p:spPr/>
        <p:txBody>
          <a:bodyPr/>
          <a:lstStyle/>
          <a:p>
            <a:pPr>
              <a:defRPr/>
            </a:pPr>
            <a:fld id="{E00F7DFF-0ED6-4525-8374-AF34C8008B86}" type="slidenum">
              <a:rPr lang="en-US" altLang="en-US" smtClean="0"/>
              <a:pPr>
                <a:defRPr/>
              </a:pPr>
              <a:t>22</a:t>
            </a:fld>
            <a:endParaRPr lang="en-US" altLang="en-US"/>
          </a:p>
        </p:txBody>
      </p:sp>
      <p:sp>
        <p:nvSpPr>
          <p:cNvPr id="4" name="TextBox 3">
            <a:extLst>
              <a:ext uri="{FF2B5EF4-FFF2-40B4-BE49-F238E27FC236}">
                <a16:creationId xmlns:a16="http://schemas.microsoft.com/office/drawing/2014/main" id="{91442271-9C59-1795-1736-07F90B0D0589}"/>
              </a:ext>
            </a:extLst>
          </p:cNvPr>
          <p:cNvSpPr txBox="1"/>
          <p:nvPr/>
        </p:nvSpPr>
        <p:spPr>
          <a:xfrm>
            <a:off x="1150071" y="2054594"/>
            <a:ext cx="10040574" cy="1785104"/>
          </a:xfrm>
          <a:prstGeom prst="rect">
            <a:avLst/>
          </a:prstGeom>
          <a:noFill/>
        </p:spPr>
        <p:txBody>
          <a:bodyPr wrap="square">
            <a:spAutoFit/>
          </a:bodyPr>
          <a:lstStyle/>
          <a:p>
            <a:pPr>
              <a:buFont typeface="Wingdings" panose="05000000000000000000" pitchFamily="2" charset="2"/>
              <a:buNone/>
            </a:pPr>
            <a:r>
              <a:rPr lang="en-US" altLang="en-US" sz="2200" dirty="0">
                <a:latin typeface="Avenir Next LT Pro" panose="020B0504020202020204" pitchFamily="34" charset="0"/>
              </a:rPr>
              <a:t>We don’t use VAdata in the same ways you do! Sometimes the only way that we know something is off or broken is when you tell us.</a:t>
            </a:r>
          </a:p>
          <a:p>
            <a:pPr>
              <a:buFont typeface="Wingdings" panose="05000000000000000000" pitchFamily="2" charset="2"/>
              <a:buNone/>
            </a:pPr>
            <a:endParaRPr lang="en-US" altLang="en-US" sz="2200" dirty="0">
              <a:latin typeface="Avenir Next LT Pro" panose="020B0504020202020204" pitchFamily="34" charset="0"/>
            </a:endParaRPr>
          </a:p>
          <a:p>
            <a:r>
              <a:rPr lang="en-US" sz="2200" dirty="0">
                <a:latin typeface="Avenir Next LT Pro" panose="020B0504020202020204" pitchFamily="34" charset="0"/>
              </a:rPr>
              <a:t>When you have questions, we like to talk with you by phone or do a video call. We often want information or context that you might not know we need.</a:t>
            </a:r>
            <a:endParaRPr lang="en-US" altLang="en-US" sz="2200" dirty="0">
              <a:latin typeface="Avenir Next LT Pro" panose="020B0504020202020204" pitchFamily="34" charset="0"/>
            </a:endParaRPr>
          </a:p>
        </p:txBody>
      </p:sp>
    </p:spTree>
    <p:extLst>
      <p:ext uri="{BB962C8B-B14F-4D97-AF65-F5344CB8AC3E}">
        <p14:creationId xmlns:p14="http://schemas.microsoft.com/office/powerpoint/2010/main" val="542234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838201" y="706787"/>
            <a:ext cx="10515600" cy="1325563"/>
          </a:xfrm>
        </p:spPr>
        <p:txBody>
          <a:bodyPr>
            <a:normAutofit/>
          </a:bodyPr>
          <a:lstStyle/>
          <a:p>
            <a:pPr algn="ctr">
              <a:defRPr/>
            </a:pPr>
            <a:r>
              <a:rPr lang="en-US" dirty="0">
                <a:latin typeface="Franklin Gothic Medium" panose="020B0603020102020204" pitchFamily="34" charset="0"/>
              </a:rPr>
              <a:t>You can also reach out using our direct emails!</a:t>
            </a:r>
          </a:p>
        </p:txBody>
      </p:sp>
      <p:sp>
        <p:nvSpPr>
          <p:cNvPr id="2" name="Slide Number Placeholder 1">
            <a:extLst>
              <a:ext uri="{FF2B5EF4-FFF2-40B4-BE49-F238E27FC236}">
                <a16:creationId xmlns:a16="http://schemas.microsoft.com/office/drawing/2014/main" id="{CF657B08-793A-F9C9-423C-A6C1B51540D1}"/>
              </a:ext>
            </a:extLst>
          </p:cNvPr>
          <p:cNvSpPr>
            <a:spLocks noGrp="1"/>
          </p:cNvSpPr>
          <p:nvPr>
            <p:ph type="sldNum" sz="quarter" idx="12"/>
          </p:nvPr>
        </p:nvSpPr>
        <p:spPr/>
        <p:txBody>
          <a:bodyPr/>
          <a:lstStyle/>
          <a:p>
            <a:pPr>
              <a:defRPr/>
            </a:pPr>
            <a:fld id="{E00F7DFF-0ED6-4525-8374-AF34C8008B86}" type="slidenum">
              <a:rPr lang="en-US" altLang="en-US" smtClean="0"/>
              <a:pPr>
                <a:defRPr/>
              </a:pPr>
              <a:t>23</a:t>
            </a:fld>
            <a:endParaRPr lang="en-US" altLang="en-US"/>
          </a:p>
        </p:txBody>
      </p:sp>
      <p:grpSp>
        <p:nvGrpSpPr>
          <p:cNvPr id="19" name="Group 18">
            <a:extLst>
              <a:ext uri="{FF2B5EF4-FFF2-40B4-BE49-F238E27FC236}">
                <a16:creationId xmlns:a16="http://schemas.microsoft.com/office/drawing/2014/main" id="{54BCF26F-E2A1-8AA9-C16D-B1EA5B2CAC42}"/>
              </a:ext>
            </a:extLst>
          </p:cNvPr>
          <p:cNvGrpSpPr/>
          <p:nvPr/>
        </p:nvGrpSpPr>
        <p:grpSpPr>
          <a:xfrm>
            <a:off x="838201" y="1962555"/>
            <a:ext cx="10515599" cy="3440717"/>
            <a:chOff x="838201" y="1488730"/>
            <a:chExt cx="10515599" cy="3440717"/>
          </a:xfrm>
        </p:grpSpPr>
        <p:pic>
          <p:nvPicPr>
            <p:cNvPr id="5" name="Picture 4" descr="Bitmoji of Tamara, who is smiling, has her natural hair in a headband, and wears a natural coral lipstick.">
              <a:extLst>
                <a:ext uri="{FF2B5EF4-FFF2-40B4-BE49-F238E27FC236}">
                  <a16:creationId xmlns:a16="http://schemas.microsoft.com/office/drawing/2014/main" id="{5AF2409C-A85B-87FA-180B-B61494C2B119}"/>
                </a:ext>
              </a:extLst>
            </p:cNvPr>
            <p:cNvPicPr>
              <a:picLocks noChangeAspect="1"/>
            </p:cNvPicPr>
            <p:nvPr/>
          </p:nvPicPr>
          <p:blipFill>
            <a:blip r:embed="rId3"/>
            <a:stretch>
              <a:fillRect/>
            </a:stretch>
          </p:blipFill>
          <p:spPr>
            <a:xfrm>
              <a:off x="1842933" y="1833332"/>
              <a:ext cx="1747507" cy="1747506"/>
            </a:xfrm>
            <a:prstGeom prst="rect">
              <a:avLst/>
            </a:prstGeom>
          </p:spPr>
        </p:pic>
        <p:pic>
          <p:nvPicPr>
            <p:cNvPr id="7" name="Picture 6" descr="Bitmoji of Itzel, who has glasses, a wide smile, and straight, long black hair.">
              <a:extLst>
                <a:ext uri="{FF2B5EF4-FFF2-40B4-BE49-F238E27FC236}">
                  <a16:creationId xmlns:a16="http://schemas.microsoft.com/office/drawing/2014/main" id="{B6A66BB0-44C3-AEA6-68D6-B40F3E2E5918}"/>
                </a:ext>
              </a:extLst>
            </p:cNvPr>
            <p:cNvPicPr>
              <a:picLocks noChangeAspect="1"/>
            </p:cNvPicPr>
            <p:nvPr/>
          </p:nvPicPr>
          <p:blipFill rotWithShape="1">
            <a:blip r:embed="rId4"/>
            <a:srcRect l="5272" t="14392" r="9121"/>
            <a:stretch/>
          </p:blipFill>
          <p:spPr>
            <a:xfrm>
              <a:off x="8546400" y="1833332"/>
              <a:ext cx="1747507" cy="1747508"/>
            </a:xfrm>
            <a:prstGeom prst="rect">
              <a:avLst/>
            </a:prstGeom>
          </p:spPr>
        </p:pic>
        <p:sp>
          <p:nvSpPr>
            <p:cNvPr id="9" name="TextBox 8">
              <a:extLst>
                <a:ext uri="{FF2B5EF4-FFF2-40B4-BE49-F238E27FC236}">
                  <a16:creationId xmlns:a16="http://schemas.microsoft.com/office/drawing/2014/main" id="{3E37FA2B-1F7C-A9F2-F6CE-5DC7C759BE79}"/>
                </a:ext>
              </a:extLst>
            </p:cNvPr>
            <p:cNvSpPr txBox="1"/>
            <p:nvPr/>
          </p:nvSpPr>
          <p:spPr>
            <a:xfrm>
              <a:off x="1225389" y="3422563"/>
              <a:ext cx="2884769" cy="461665"/>
            </a:xfrm>
            <a:prstGeom prst="rect">
              <a:avLst/>
            </a:prstGeom>
            <a:noFill/>
          </p:spPr>
          <p:txBody>
            <a:bodyPr wrap="square" rtlCol="0">
              <a:spAutoFit/>
            </a:bodyPr>
            <a:lstStyle/>
            <a:p>
              <a:pPr algn="ctr"/>
              <a:r>
                <a:rPr lang="en-US" sz="2400" b="1" i="1" dirty="0">
                  <a:solidFill>
                    <a:schemeClr val="accent6">
                      <a:lumMod val="50000"/>
                    </a:schemeClr>
                  </a:solidFill>
                  <a:latin typeface="Avenir Next LT Pro" panose="020B0504020202020204" pitchFamily="34" charset="0"/>
                </a:rPr>
                <a:t>Tamara Mason</a:t>
              </a:r>
            </a:p>
          </p:txBody>
        </p:sp>
        <p:sp>
          <p:nvSpPr>
            <p:cNvPr id="10" name="TextBox 9">
              <a:extLst>
                <a:ext uri="{FF2B5EF4-FFF2-40B4-BE49-F238E27FC236}">
                  <a16:creationId xmlns:a16="http://schemas.microsoft.com/office/drawing/2014/main" id="{80E2050D-AF9E-7B9C-43BC-9F16842A94F7}"/>
                </a:ext>
              </a:extLst>
            </p:cNvPr>
            <p:cNvSpPr txBox="1"/>
            <p:nvPr/>
          </p:nvSpPr>
          <p:spPr>
            <a:xfrm>
              <a:off x="8491239" y="3422564"/>
              <a:ext cx="1857828" cy="461665"/>
            </a:xfrm>
            <a:prstGeom prst="rect">
              <a:avLst/>
            </a:prstGeom>
            <a:noFill/>
          </p:spPr>
          <p:txBody>
            <a:bodyPr wrap="square" rtlCol="0">
              <a:spAutoFit/>
            </a:bodyPr>
            <a:lstStyle/>
            <a:p>
              <a:pPr algn="ctr"/>
              <a:r>
                <a:rPr lang="en-US" sz="2400" b="1" i="1">
                  <a:solidFill>
                    <a:schemeClr val="accent6">
                      <a:lumMod val="50000"/>
                    </a:schemeClr>
                  </a:solidFill>
                  <a:latin typeface="Avenir Next LT Pro" panose="020B0504020202020204" pitchFamily="34" charset="0"/>
                </a:rPr>
                <a:t>Itzel Pati</a:t>
              </a:r>
              <a:r>
                <a:rPr lang="es-ES" sz="2400" b="1" i="1" err="1">
                  <a:solidFill>
                    <a:schemeClr val="accent6">
                      <a:lumMod val="50000"/>
                    </a:schemeClr>
                  </a:solidFill>
                  <a:latin typeface="Avenir Next LT Pro" panose="020B0504020202020204" pitchFamily="34" charset="0"/>
                </a:rPr>
                <a:t>ño</a:t>
              </a:r>
              <a:endParaRPr lang="en-US" sz="2400" b="1" i="1">
                <a:solidFill>
                  <a:schemeClr val="accent6">
                    <a:lumMod val="50000"/>
                  </a:schemeClr>
                </a:solidFill>
                <a:latin typeface="Avenir Next LT Pro" panose="020B0504020202020204" pitchFamily="34" charset="0"/>
              </a:endParaRPr>
            </a:p>
          </p:txBody>
        </p:sp>
        <p:sp>
          <p:nvSpPr>
            <p:cNvPr id="12" name="Google Shape;296;p47">
              <a:extLst>
                <a:ext uri="{FF2B5EF4-FFF2-40B4-BE49-F238E27FC236}">
                  <a16:creationId xmlns:a16="http://schemas.microsoft.com/office/drawing/2014/main" id="{6F618977-EC3A-1912-02AB-EC682010FB15}"/>
                </a:ext>
              </a:extLst>
            </p:cNvPr>
            <p:cNvSpPr txBox="1"/>
            <p:nvPr/>
          </p:nvSpPr>
          <p:spPr>
            <a:xfrm>
              <a:off x="7596831" y="3763872"/>
              <a:ext cx="3756969" cy="572589"/>
            </a:xfrm>
            <a:prstGeom prst="rect">
              <a:avLst/>
            </a:prstGeom>
            <a:noFill/>
            <a:ln>
              <a:noFill/>
            </a:ln>
          </p:spPr>
          <p:txBody>
            <a:bodyPr spcFirstLastPara="1" wrap="square" lIns="121900" tIns="121900" rIns="121900" bIns="121900" anchor="t" anchorCtr="0">
              <a:noAutofit/>
            </a:bodyPr>
            <a:lstStyle/>
            <a:p>
              <a:pPr algn="ctr">
                <a:lnSpc>
                  <a:spcPct val="115000"/>
                </a:lnSpc>
              </a:pPr>
              <a:r>
                <a:rPr lang="en-US" sz="1867" u="sng" dirty="0">
                  <a:solidFill>
                    <a:srgbClr val="0070C0"/>
                  </a:solidFill>
                  <a:latin typeface="Avenir Next LT Pro" panose="020B0504020202020204" pitchFamily="34" charset="0"/>
                  <a:hlinkClick r:id="rId5">
                    <a:extLst>
                      <a:ext uri="{A12FA001-AC4F-418D-AE19-62706E023703}">
                        <ahyp:hlinkClr xmlns:ahyp="http://schemas.microsoft.com/office/drawing/2018/hyperlinkcolor" val="tx"/>
                      </a:ext>
                    </a:extLst>
                  </a:hlinkClick>
                </a:rPr>
                <a:t>ipatino@vsdvalliance.org</a:t>
              </a:r>
              <a:endParaRPr lang="en-US" sz="1867" u="sng" dirty="0">
                <a:solidFill>
                  <a:srgbClr val="0070C0"/>
                </a:solidFill>
                <a:latin typeface="Avenir Next LT Pro" panose="020B0504020202020204" pitchFamily="34" charset="0"/>
              </a:endParaRPr>
            </a:p>
            <a:p>
              <a:pPr algn="ctr">
                <a:lnSpc>
                  <a:spcPct val="115000"/>
                </a:lnSpc>
              </a:pPr>
              <a:endParaRPr lang="en-US" sz="1867" dirty="0">
                <a:latin typeface="Avenir Next LT Pro" panose="020B0504020202020204" pitchFamily="34" charset="0"/>
              </a:endParaRPr>
            </a:p>
            <a:p>
              <a:pPr algn="ctr">
                <a:lnSpc>
                  <a:spcPct val="115000"/>
                </a:lnSpc>
              </a:pPr>
              <a:r>
                <a:rPr lang="en-US" sz="1867" dirty="0">
                  <a:latin typeface="Avenir Next LT Pro" panose="020B0504020202020204" pitchFamily="34" charset="0"/>
                </a:rPr>
                <a:t>Housing and Advocacy Coordinator</a:t>
              </a:r>
            </a:p>
          </p:txBody>
        </p:sp>
        <p:sp>
          <p:nvSpPr>
            <p:cNvPr id="13" name="Google Shape;296;p47">
              <a:extLst>
                <a:ext uri="{FF2B5EF4-FFF2-40B4-BE49-F238E27FC236}">
                  <a16:creationId xmlns:a16="http://schemas.microsoft.com/office/drawing/2014/main" id="{1B334398-EA5F-C879-98A8-AAFD0EBAD562}"/>
                </a:ext>
              </a:extLst>
            </p:cNvPr>
            <p:cNvSpPr txBox="1"/>
            <p:nvPr/>
          </p:nvSpPr>
          <p:spPr>
            <a:xfrm>
              <a:off x="838201" y="3756567"/>
              <a:ext cx="3756969" cy="1172880"/>
            </a:xfrm>
            <a:prstGeom prst="rect">
              <a:avLst/>
            </a:prstGeom>
            <a:noFill/>
            <a:ln>
              <a:noFill/>
            </a:ln>
          </p:spPr>
          <p:txBody>
            <a:bodyPr spcFirstLastPara="1" wrap="square" lIns="121900" tIns="121900" rIns="121900" bIns="121900" anchor="t" anchorCtr="0">
              <a:noAutofit/>
            </a:bodyPr>
            <a:lstStyle/>
            <a:p>
              <a:pPr algn="ctr">
                <a:lnSpc>
                  <a:spcPct val="115000"/>
                </a:lnSpc>
              </a:pPr>
              <a:r>
                <a:rPr lang="en-US" sz="1867" u="sng" dirty="0">
                  <a:solidFill>
                    <a:srgbClr val="0070C0"/>
                  </a:solidFill>
                  <a:latin typeface="Avenir Next LT Pro" panose="020B0504020202020204" pitchFamily="34" charset="0"/>
                  <a:hlinkClick r:id="rId6">
                    <a:extLst>
                      <a:ext uri="{A12FA001-AC4F-418D-AE19-62706E023703}">
                        <ahyp:hlinkClr xmlns:ahyp="http://schemas.microsoft.com/office/drawing/2018/hyperlinkcolor" val="tx"/>
                      </a:ext>
                    </a:extLst>
                  </a:hlinkClick>
                </a:rPr>
                <a:t>tmason@vsdvalliance.org</a:t>
              </a:r>
              <a:endParaRPr lang="en-US" sz="1867" u="sng" dirty="0">
                <a:solidFill>
                  <a:srgbClr val="0070C0"/>
                </a:solidFill>
                <a:latin typeface="Avenir Next LT Pro" panose="020B0504020202020204" pitchFamily="34" charset="0"/>
              </a:endParaRPr>
            </a:p>
            <a:p>
              <a:pPr algn="ctr">
                <a:lnSpc>
                  <a:spcPct val="115000"/>
                </a:lnSpc>
              </a:pPr>
              <a:endParaRPr lang="en-US" sz="1867" dirty="0">
                <a:latin typeface="Avenir Next LT Pro" panose="020B0504020202020204" pitchFamily="34" charset="0"/>
              </a:endParaRPr>
            </a:p>
            <a:p>
              <a:pPr algn="ctr">
                <a:lnSpc>
                  <a:spcPct val="115000"/>
                </a:lnSpc>
              </a:pPr>
              <a:r>
                <a:rPr lang="en-US" sz="1867" dirty="0">
                  <a:latin typeface="Avenir Next LT Pro" panose="020B0504020202020204" pitchFamily="34" charset="0"/>
                </a:rPr>
                <a:t>SDVA Data Systems Director</a:t>
              </a:r>
            </a:p>
          </p:txBody>
        </p:sp>
        <p:grpSp>
          <p:nvGrpSpPr>
            <p:cNvPr id="18" name="Group 17">
              <a:extLst>
                <a:ext uri="{FF2B5EF4-FFF2-40B4-BE49-F238E27FC236}">
                  <a16:creationId xmlns:a16="http://schemas.microsoft.com/office/drawing/2014/main" id="{502C84E3-8182-7E5F-A482-DADB3AE45ACE}"/>
                </a:ext>
              </a:extLst>
            </p:cNvPr>
            <p:cNvGrpSpPr/>
            <p:nvPr/>
          </p:nvGrpSpPr>
          <p:grpSpPr>
            <a:xfrm>
              <a:off x="4354999" y="1488730"/>
              <a:ext cx="3756969" cy="2847731"/>
              <a:chOff x="844557" y="1477504"/>
              <a:chExt cx="3756969" cy="2847731"/>
            </a:xfrm>
          </p:grpSpPr>
          <p:sp>
            <p:nvSpPr>
              <p:cNvPr id="8" name="TextBox 7">
                <a:extLst>
                  <a:ext uri="{FF2B5EF4-FFF2-40B4-BE49-F238E27FC236}">
                    <a16:creationId xmlns:a16="http://schemas.microsoft.com/office/drawing/2014/main" id="{45BD171E-ABE8-4105-73D8-78DAE53763AA}"/>
                  </a:ext>
                </a:extLst>
              </p:cNvPr>
              <p:cNvSpPr txBox="1"/>
              <p:nvPr/>
            </p:nvSpPr>
            <p:spPr>
              <a:xfrm>
                <a:off x="1062552" y="3402060"/>
                <a:ext cx="3320975" cy="461665"/>
              </a:xfrm>
              <a:prstGeom prst="rect">
                <a:avLst/>
              </a:prstGeom>
              <a:noFill/>
            </p:spPr>
            <p:txBody>
              <a:bodyPr wrap="square" rtlCol="0">
                <a:spAutoFit/>
              </a:bodyPr>
              <a:lstStyle/>
              <a:p>
                <a:pPr algn="ctr"/>
                <a:r>
                  <a:rPr lang="en-US" sz="2400" b="1" i="1">
                    <a:solidFill>
                      <a:schemeClr val="accent6">
                        <a:lumMod val="50000"/>
                      </a:schemeClr>
                    </a:solidFill>
                    <a:latin typeface="Avenir Next LT Pro" panose="020B0504020202020204" pitchFamily="34" charset="0"/>
                  </a:rPr>
                  <a:t>Kristin Vamenta</a:t>
                </a:r>
              </a:p>
            </p:txBody>
          </p:sp>
          <p:sp>
            <p:nvSpPr>
              <p:cNvPr id="11" name="Google Shape;296;p47">
                <a:extLst>
                  <a:ext uri="{FF2B5EF4-FFF2-40B4-BE49-F238E27FC236}">
                    <a16:creationId xmlns:a16="http://schemas.microsoft.com/office/drawing/2014/main" id="{8F4F4E46-3379-A521-F9DD-558EB765BF82}"/>
                  </a:ext>
                </a:extLst>
              </p:cNvPr>
              <p:cNvSpPr txBox="1"/>
              <p:nvPr/>
            </p:nvSpPr>
            <p:spPr>
              <a:xfrm>
                <a:off x="844557" y="3752646"/>
                <a:ext cx="3756969" cy="572589"/>
              </a:xfrm>
              <a:prstGeom prst="rect">
                <a:avLst/>
              </a:prstGeom>
              <a:noFill/>
              <a:ln>
                <a:noFill/>
              </a:ln>
            </p:spPr>
            <p:txBody>
              <a:bodyPr spcFirstLastPara="1" wrap="square" lIns="121900" tIns="121900" rIns="121900" bIns="121900" anchor="t" anchorCtr="0">
                <a:noAutofit/>
              </a:bodyPr>
              <a:lstStyle/>
              <a:p>
                <a:pPr algn="ctr">
                  <a:lnSpc>
                    <a:spcPct val="115000"/>
                  </a:lnSpc>
                </a:pPr>
                <a:r>
                  <a:rPr lang="en-US" sz="1867" u="sng" dirty="0">
                    <a:solidFill>
                      <a:srgbClr val="0070C0"/>
                    </a:solidFill>
                    <a:latin typeface="Avenir Next LT Pro" panose="020B0504020202020204" pitchFamily="34" charset="0"/>
                    <a:hlinkClick r:id="rId7">
                      <a:extLst>
                        <a:ext uri="{A12FA001-AC4F-418D-AE19-62706E023703}">
                          <ahyp:hlinkClr xmlns:ahyp="http://schemas.microsoft.com/office/drawing/2018/hyperlinkcolor" val="tx"/>
                        </a:ext>
                      </a:extLst>
                    </a:hlinkClick>
                  </a:rPr>
                  <a:t>kvamenta@vsdvalliance.org</a:t>
                </a:r>
                <a:endParaRPr lang="en-US" sz="1867" u="sng" dirty="0">
                  <a:solidFill>
                    <a:srgbClr val="0070C0"/>
                  </a:solidFill>
                  <a:latin typeface="Avenir Next LT Pro" panose="020B0504020202020204" pitchFamily="34" charset="0"/>
                </a:endParaRPr>
              </a:p>
              <a:p>
                <a:pPr algn="ctr">
                  <a:lnSpc>
                    <a:spcPct val="115000"/>
                  </a:lnSpc>
                </a:pPr>
                <a:endParaRPr lang="en-US" sz="1867" dirty="0">
                  <a:latin typeface="Avenir Next LT Pro" panose="020B0504020202020204" pitchFamily="34" charset="0"/>
                </a:endParaRPr>
              </a:p>
              <a:p>
                <a:pPr algn="ctr">
                  <a:lnSpc>
                    <a:spcPct val="115000"/>
                  </a:lnSpc>
                </a:pPr>
                <a:r>
                  <a:rPr lang="en-US" sz="1867" dirty="0">
                    <a:latin typeface="Avenir Next LT Pro" panose="020B0504020202020204" pitchFamily="34" charset="0"/>
                  </a:rPr>
                  <a:t>Evaluation and Technology Safety Manager</a:t>
                </a:r>
              </a:p>
            </p:txBody>
          </p:sp>
          <p:pic>
            <p:nvPicPr>
              <p:cNvPr id="16" name="Picture 15" descr="A picture containing vector graphics&#10;&#10;Description automatically generated">
                <a:extLst>
                  <a:ext uri="{FF2B5EF4-FFF2-40B4-BE49-F238E27FC236}">
                    <a16:creationId xmlns:a16="http://schemas.microsoft.com/office/drawing/2014/main" id="{CA220EE2-BB27-D008-43E7-D491353B51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65918" y="1477504"/>
                <a:ext cx="2114245" cy="2114245"/>
              </a:xfrm>
              <a:prstGeom prst="rect">
                <a:avLst/>
              </a:prstGeom>
            </p:spPr>
          </p:pic>
        </p:grpSp>
      </p:grpSp>
    </p:spTree>
    <p:extLst>
      <p:ext uri="{BB962C8B-B14F-4D97-AF65-F5344CB8AC3E}">
        <p14:creationId xmlns:p14="http://schemas.microsoft.com/office/powerpoint/2010/main" val="24211683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838200" y="681037"/>
            <a:ext cx="10515600" cy="1009653"/>
          </a:xfrm>
        </p:spPr>
        <p:txBody>
          <a:bodyPr>
            <a:normAutofit/>
          </a:bodyPr>
          <a:lstStyle/>
          <a:p>
            <a:pPr algn="ctr">
              <a:defRPr/>
            </a:pPr>
            <a:r>
              <a:rPr lang="en-US" dirty="0">
                <a:latin typeface="Franklin Gothic Medium" panose="020B0603020102020204" pitchFamily="34" charset="0"/>
              </a:rPr>
              <a:t>How can I get help on other topics?</a:t>
            </a:r>
          </a:p>
        </p:txBody>
      </p:sp>
      <p:sp>
        <p:nvSpPr>
          <p:cNvPr id="37891" name="Rectangle 3"/>
          <p:cNvSpPr>
            <a:spLocks noGrp="1" noChangeArrowheads="1"/>
          </p:cNvSpPr>
          <p:nvPr>
            <p:ph idx="1"/>
          </p:nvPr>
        </p:nvSpPr>
        <p:spPr/>
        <p:txBody>
          <a:bodyPr/>
          <a:lstStyle/>
          <a:p>
            <a:pPr algn="ctr">
              <a:buNone/>
            </a:pPr>
            <a:r>
              <a:rPr lang="en-US" sz="2800" dirty="0"/>
              <a:t>The Action Alliance staff encourages you to contact us whenever you have a question or a concern about data and evaluation, resources, </a:t>
            </a:r>
            <a:r>
              <a:rPr lang="en-US" sz="2800" dirty="0" err="1"/>
              <a:t>advocacy,prevention</a:t>
            </a:r>
            <a:r>
              <a:rPr lang="en-US" sz="2800" dirty="0"/>
              <a:t>, policy, training, funding, or anything else.</a:t>
            </a:r>
          </a:p>
          <a:p>
            <a:pPr algn="ctr">
              <a:buFont typeface="Wingdings" panose="05000000000000000000" pitchFamily="2" charset="2"/>
              <a:buNone/>
            </a:pPr>
            <a:endParaRPr lang="en-US" altLang="en-US" sz="1400" dirty="0"/>
          </a:p>
          <a:p>
            <a:pPr algn="ctr">
              <a:buFont typeface="Wingdings" panose="05000000000000000000" pitchFamily="2" charset="2"/>
              <a:buNone/>
            </a:pPr>
            <a:r>
              <a:rPr lang="en-US" altLang="en-US" sz="2800" dirty="0">
                <a:solidFill>
                  <a:srgbClr val="CC0099"/>
                </a:solidFill>
              </a:rPr>
              <a:t>Staff can be reached at</a:t>
            </a:r>
          </a:p>
          <a:p>
            <a:pPr algn="ctr">
              <a:buFont typeface="Wingdings" panose="05000000000000000000" pitchFamily="2" charset="2"/>
              <a:buNone/>
            </a:pPr>
            <a:r>
              <a:rPr lang="en-US" altLang="en-US" sz="3200" b="1" dirty="0">
                <a:solidFill>
                  <a:srgbClr val="CC0099"/>
                </a:solidFill>
              </a:rPr>
              <a:t>804.377.0335</a:t>
            </a:r>
            <a:br>
              <a:rPr lang="en-US" altLang="en-US" sz="3200" b="1" dirty="0">
                <a:solidFill>
                  <a:schemeClr val="accent2"/>
                </a:solidFill>
              </a:rPr>
            </a:br>
            <a:br>
              <a:rPr lang="en-US" altLang="en-US" sz="3200" b="1" dirty="0">
                <a:solidFill>
                  <a:schemeClr val="accent2"/>
                </a:solidFill>
              </a:rPr>
            </a:br>
            <a:r>
              <a:rPr lang="en-US" altLang="en-US" sz="2800" dirty="0"/>
              <a:t>Or you can visit our website to send a message directly to staff: </a:t>
            </a:r>
            <a:r>
              <a:rPr lang="en-US" altLang="en-US" sz="2800" dirty="0">
                <a:hlinkClick r:id="rId3"/>
              </a:rPr>
              <a:t>https://vsdvalliance.org/contact/</a:t>
            </a:r>
            <a:r>
              <a:rPr lang="en-US" altLang="en-US" sz="2800" dirty="0"/>
              <a:t>.</a:t>
            </a:r>
            <a:endParaRPr lang="en-US" altLang="en-US" sz="1400" dirty="0"/>
          </a:p>
          <a:p>
            <a:pPr>
              <a:buFont typeface="Wingdings" panose="05000000000000000000" pitchFamily="2" charset="2"/>
              <a:buNone/>
            </a:pPr>
            <a:endParaRPr lang="en-US" altLang="en-US" sz="1800" dirty="0"/>
          </a:p>
          <a:p>
            <a:pPr>
              <a:buFont typeface="Wingdings" panose="05000000000000000000" pitchFamily="2" charset="2"/>
              <a:buNone/>
            </a:pPr>
            <a:endParaRPr lang="en-US" altLang="en-US" dirty="0"/>
          </a:p>
        </p:txBody>
      </p:sp>
      <p:sp>
        <p:nvSpPr>
          <p:cNvPr id="2" name="Slide Number Placeholder 1">
            <a:extLst>
              <a:ext uri="{FF2B5EF4-FFF2-40B4-BE49-F238E27FC236}">
                <a16:creationId xmlns:a16="http://schemas.microsoft.com/office/drawing/2014/main" id="{28DEC98C-626D-388E-107E-787103E051DC}"/>
              </a:ext>
            </a:extLst>
          </p:cNvPr>
          <p:cNvSpPr>
            <a:spLocks noGrp="1"/>
          </p:cNvSpPr>
          <p:nvPr>
            <p:ph type="sldNum" sz="quarter" idx="12"/>
          </p:nvPr>
        </p:nvSpPr>
        <p:spPr/>
        <p:txBody>
          <a:bodyPr/>
          <a:lstStyle/>
          <a:p>
            <a:pPr>
              <a:defRPr/>
            </a:pPr>
            <a:fld id="{E00F7DFF-0ED6-4525-8374-AF34C8008B86}" type="slidenum">
              <a:rPr lang="en-US" altLang="en-US" smtClean="0"/>
              <a:pPr>
                <a:defRPr/>
              </a:pPr>
              <a:t>24</a:t>
            </a:fld>
            <a:endParaRPr lang="en-US" altLang="en-US"/>
          </a:p>
        </p:txBody>
      </p:sp>
    </p:spTree>
    <p:extLst>
      <p:ext uri="{BB962C8B-B14F-4D97-AF65-F5344CB8AC3E}">
        <p14:creationId xmlns:p14="http://schemas.microsoft.com/office/powerpoint/2010/main" val="2664348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13"/>
          <p:cNvSpPr>
            <a:spLocks noGrp="1" noChangeArrowheads="1"/>
          </p:cNvSpPr>
          <p:nvPr>
            <p:ph type="title"/>
          </p:nvPr>
        </p:nvSpPr>
        <p:spPr>
          <a:xfrm>
            <a:off x="344623" y="320675"/>
            <a:ext cx="11407487" cy="1325563"/>
          </a:xfrm>
        </p:spPr>
        <p:txBody>
          <a:bodyPr>
            <a:normAutofit fontScale="90000"/>
          </a:bodyPr>
          <a:lstStyle/>
          <a:p>
            <a:pPr>
              <a:defRPr/>
            </a:pPr>
            <a:r>
              <a:rPr lang="en-US" sz="5400"/>
              <a:t>What is Documenting Our Work (DOW)?</a:t>
            </a:r>
          </a:p>
        </p:txBody>
      </p:sp>
      <p:sp>
        <p:nvSpPr>
          <p:cNvPr id="2" name="Slide Number Placeholder 1">
            <a:extLst>
              <a:ext uri="{FF2B5EF4-FFF2-40B4-BE49-F238E27FC236}">
                <a16:creationId xmlns:a16="http://schemas.microsoft.com/office/drawing/2014/main" id="{25B2C785-F38D-88BB-770F-5FAE581A7B6A}"/>
              </a:ext>
            </a:extLst>
          </p:cNvPr>
          <p:cNvSpPr>
            <a:spLocks noGrp="1"/>
          </p:cNvSpPr>
          <p:nvPr>
            <p:ph type="sldNum" sz="quarter" idx="12"/>
          </p:nvPr>
        </p:nvSpPr>
        <p:spPr/>
        <p:txBody>
          <a:bodyPr>
            <a:normAutofit/>
          </a:bodyPr>
          <a:lstStyle/>
          <a:p>
            <a:pPr>
              <a:spcAft>
                <a:spcPts val="600"/>
              </a:spcAft>
              <a:defRPr/>
            </a:pPr>
            <a:fld id="{E00F7DFF-0ED6-4525-8374-AF34C8008B86}" type="slidenum">
              <a:rPr lang="en-US" altLang="en-US" smtClean="0"/>
              <a:pPr>
                <a:spcAft>
                  <a:spcPts val="600"/>
                </a:spcAft>
                <a:defRPr/>
              </a:pPr>
              <a:t>3</a:t>
            </a:fld>
            <a:endParaRPr lang="en-US" altLang="en-US"/>
          </a:p>
        </p:txBody>
      </p:sp>
      <p:sp>
        <p:nvSpPr>
          <p:cNvPr id="4" name="Content Placeholder 3">
            <a:extLst>
              <a:ext uri="{FF2B5EF4-FFF2-40B4-BE49-F238E27FC236}">
                <a16:creationId xmlns:a16="http://schemas.microsoft.com/office/drawing/2014/main" id="{FA0B0C09-2268-B03F-8A34-5FE5CD651737}"/>
              </a:ext>
            </a:extLst>
          </p:cNvPr>
          <p:cNvSpPr>
            <a:spLocks noGrp="1"/>
          </p:cNvSpPr>
          <p:nvPr>
            <p:ph idx="1"/>
          </p:nvPr>
        </p:nvSpPr>
        <p:spPr>
          <a:xfrm>
            <a:off x="838200" y="1646239"/>
            <a:ext cx="10515600" cy="4530724"/>
          </a:xfrm>
        </p:spPr>
        <p:txBody>
          <a:bodyPr>
            <a:normAutofit fontScale="92500" lnSpcReduction="10000"/>
          </a:bodyPr>
          <a:lstStyle/>
          <a:p>
            <a:pPr marL="0" indent="0">
              <a:lnSpc>
                <a:spcPct val="110000"/>
              </a:lnSpc>
              <a:buNone/>
            </a:pPr>
            <a:r>
              <a:rPr lang="en-US" sz="2400" b="1" dirty="0"/>
              <a:t>DOW is a national project to understand the impact of advocacy.</a:t>
            </a:r>
          </a:p>
          <a:p>
            <a:pPr>
              <a:lnSpc>
                <a:spcPct val="110000"/>
              </a:lnSpc>
            </a:pPr>
            <a:r>
              <a:rPr lang="en-US" sz="2400" dirty="0"/>
              <a:t>This project was initiated through the Family Violence Prevention and Services Act (FVPSA) with support from the National Resource Center on Domestic Violence (NRCDV) in the late 1990s. </a:t>
            </a:r>
          </a:p>
          <a:p>
            <a:pPr>
              <a:lnSpc>
                <a:spcPct val="110000"/>
              </a:lnSpc>
            </a:pPr>
            <a:r>
              <a:rPr lang="en-US" sz="2400" dirty="0"/>
              <a:t>DOW surveys collect </a:t>
            </a:r>
            <a:r>
              <a:rPr lang="en-US" sz="2400" b="1" dirty="0"/>
              <a:t>outcome data directly from survivors </a:t>
            </a:r>
            <a:r>
              <a:rPr lang="en-US" sz="2400" dirty="0"/>
              <a:t>on the effects of services they received at local dual and domestic violence agencies.</a:t>
            </a:r>
          </a:p>
          <a:p>
            <a:pPr>
              <a:lnSpc>
                <a:spcPct val="110000"/>
              </a:lnSpc>
            </a:pPr>
            <a:r>
              <a:rPr lang="en-US" sz="2400" dirty="0"/>
              <a:t>There are </a:t>
            </a:r>
            <a:r>
              <a:rPr lang="en-US" sz="2400" b="1" dirty="0"/>
              <a:t>2 required outcomes </a:t>
            </a:r>
            <a:r>
              <a:rPr lang="en-US" sz="2400" dirty="0"/>
              <a:t>that are tracked throughout all versions of this national project:</a:t>
            </a:r>
          </a:p>
          <a:p>
            <a:pPr lvl="1">
              <a:lnSpc>
                <a:spcPct val="110000"/>
              </a:lnSpc>
            </a:pPr>
            <a:r>
              <a:rPr lang="en-US" sz="2000" dirty="0"/>
              <a:t>“Because of the services I received from this program so far, I feel I know more about community resources.”</a:t>
            </a:r>
          </a:p>
          <a:p>
            <a:pPr lvl="1">
              <a:lnSpc>
                <a:spcPct val="110000"/>
              </a:lnSpc>
            </a:pPr>
            <a:r>
              <a:rPr lang="en-US" sz="2000" dirty="0"/>
              <a:t>“Because of the services I have received from this program so far, I feel I know more ways to plan for my safety.“</a:t>
            </a:r>
          </a:p>
        </p:txBody>
      </p:sp>
    </p:spTree>
    <p:extLst>
      <p:ext uri="{BB962C8B-B14F-4D97-AF65-F5344CB8AC3E}">
        <p14:creationId xmlns:p14="http://schemas.microsoft.com/office/powerpoint/2010/main" val="1460915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3"/>
          <p:cNvSpPr>
            <a:spLocks noGrp="1" noChangeArrowheads="1"/>
          </p:cNvSpPr>
          <p:nvPr>
            <p:ph type="title"/>
          </p:nvPr>
        </p:nvSpPr>
        <p:spPr/>
        <p:txBody>
          <a:bodyPr>
            <a:noAutofit/>
          </a:bodyPr>
          <a:lstStyle/>
          <a:p>
            <a:pPr>
              <a:defRPr/>
            </a:pPr>
            <a:r>
              <a:rPr lang="en-US" sz="4000" dirty="0"/>
              <a:t>How do SV/DV agencies participate in Virginia?</a:t>
            </a:r>
          </a:p>
        </p:txBody>
      </p:sp>
      <p:sp>
        <p:nvSpPr>
          <p:cNvPr id="12291" name="Rectangle 14"/>
          <p:cNvSpPr>
            <a:spLocks noGrp="1" noChangeArrowheads="1"/>
          </p:cNvSpPr>
          <p:nvPr>
            <p:ph idx="1"/>
          </p:nvPr>
        </p:nvSpPr>
        <p:spPr>
          <a:xfrm>
            <a:off x="838200" y="1535185"/>
            <a:ext cx="10515600" cy="4641778"/>
          </a:xfrm>
        </p:spPr>
        <p:txBody>
          <a:bodyPr>
            <a:normAutofit fontScale="92500" lnSpcReduction="10000"/>
          </a:bodyPr>
          <a:lstStyle/>
          <a:p>
            <a:pPr>
              <a:lnSpc>
                <a:spcPct val="100000"/>
              </a:lnSpc>
              <a:spcBef>
                <a:spcPts val="0"/>
              </a:spcBef>
              <a:spcAft>
                <a:spcPts val="1800"/>
              </a:spcAft>
            </a:pPr>
            <a:r>
              <a:rPr lang="en-US" sz="2600" dirty="0"/>
              <a:t>In Virginia, we use two surveys to collect feedback from people receiving </a:t>
            </a:r>
            <a:r>
              <a:rPr lang="en-US" sz="2600" b="1" dirty="0"/>
              <a:t>shelter services </a:t>
            </a:r>
            <a:r>
              <a:rPr lang="en-US" sz="2600" dirty="0"/>
              <a:t>and </a:t>
            </a:r>
            <a:r>
              <a:rPr lang="en-US" sz="2600" b="1" dirty="0"/>
              <a:t>community-based services.</a:t>
            </a:r>
            <a:r>
              <a:rPr lang="en-US" sz="2600" dirty="0"/>
              <a:t> </a:t>
            </a:r>
          </a:p>
          <a:p>
            <a:pPr>
              <a:lnSpc>
                <a:spcPct val="100000"/>
              </a:lnSpc>
              <a:spcBef>
                <a:spcPts val="0"/>
              </a:spcBef>
              <a:spcAft>
                <a:spcPts val="1800"/>
              </a:spcAft>
            </a:pPr>
            <a:r>
              <a:rPr lang="en-US" sz="2600" dirty="0"/>
              <a:t>These surveys collect information about the </a:t>
            </a:r>
            <a:r>
              <a:rPr lang="en-US" sz="2600" b="1" dirty="0"/>
              <a:t>outcomes</a:t>
            </a:r>
            <a:r>
              <a:rPr lang="en-US" sz="2600" dirty="0"/>
              <a:t> of advocacy services in two </a:t>
            </a:r>
            <a:r>
              <a:rPr lang="en-US" sz="2600" b="1" u="sng" dirty="0"/>
              <a:t>general</a:t>
            </a:r>
            <a:r>
              <a:rPr lang="en-US" sz="2600" dirty="0"/>
              <a:t> settings. They do </a:t>
            </a:r>
            <a:r>
              <a:rPr lang="en-US" sz="2600" u="sng" dirty="0"/>
              <a:t>not</a:t>
            </a:r>
            <a:r>
              <a:rPr lang="en-US" sz="2600" dirty="0"/>
              <a:t> evaluate specific services offered by an agency.</a:t>
            </a:r>
          </a:p>
          <a:p>
            <a:pPr>
              <a:lnSpc>
                <a:spcPct val="100000"/>
              </a:lnSpc>
              <a:spcBef>
                <a:spcPts val="0"/>
              </a:spcBef>
              <a:spcAft>
                <a:spcPts val="1800"/>
              </a:spcAft>
            </a:pPr>
            <a:r>
              <a:rPr lang="en-US" sz="2600" dirty="0"/>
              <a:t>Both surveys were last updated in 2014 and are available in11 languages: English, Amharic, Arabic, Chinese, Dari, French, Korean, Pashto, Spanish, Tigrinya, and Vietnamese.</a:t>
            </a:r>
          </a:p>
          <a:p>
            <a:pPr>
              <a:lnSpc>
                <a:spcPct val="100000"/>
              </a:lnSpc>
              <a:spcBef>
                <a:spcPts val="0"/>
              </a:spcBef>
              <a:spcAft>
                <a:spcPts val="1800"/>
              </a:spcAft>
            </a:pPr>
            <a:r>
              <a:rPr lang="en-US" sz="2600" dirty="0"/>
              <a:t>Inviting clients to participate is mandatory for agencies receiving </a:t>
            </a:r>
            <a:r>
              <a:rPr lang="en-US" sz="2600" b="1" dirty="0"/>
              <a:t>VDSS funds. </a:t>
            </a:r>
            <a:r>
              <a:rPr lang="en-US" sz="2600" dirty="0"/>
              <a:t>Go to </a:t>
            </a:r>
            <a:r>
              <a:rPr lang="en-US" sz="2600" b="1" dirty="0"/>
              <a:t>VAdata Training Module 5 (Documenting Our Work) </a:t>
            </a:r>
            <a:r>
              <a:rPr lang="en-US" sz="2600" dirty="0"/>
              <a:t>and</a:t>
            </a:r>
            <a:r>
              <a:rPr lang="en-US" sz="2600" b="1" dirty="0"/>
              <a:t> VAdata Training Module 10 (VDSS Outcome Report)</a:t>
            </a:r>
            <a:r>
              <a:rPr lang="en-US" sz="2600" dirty="0"/>
              <a:t> for more details.</a:t>
            </a:r>
          </a:p>
        </p:txBody>
      </p:sp>
      <p:sp>
        <p:nvSpPr>
          <p:cNvPr id="2" name="Slide Number Placeholder 1">
            <a:extLst>
              <a:ext uri="{FF2B5EF4-FFF2-40B4-BE49-F238E27FC236}">
                <a16:creationId xmlns:a16="http://schemas.microsoft.com/office/drawing/2014/main" id="{ACE45138-E921-03C0-93E3-B161528F6C8B}"/>
              </a:ext>
            </a:extLst>
          </p:cNvPr>
          <p:cNvSpPr>
            <a:spLocks noGrp="1"/>
          </p:cNvSpPr>
          <p:nvPr>
            <p:ph type="sldNum" sz="quarter" idx="12"/>
          </p:nvPr>
        </p:nvSpPr>
        <p:spPr/>
        <p:txBody>
          <a:bodyPr/>
          <a:lstStyle/>
          <a:p>
            <a:pPr>
              <a:defRPr/>
            </a:pPr>
            <a:fld id="{E00F7DFF-0ED6-4525-8374-AF34C8008B86}" type="slidenum">
              <a:rPr lang="en-US" altLang="en-US" smtClean="0"/>
              <a:pPr>
                <a:defRPr/>
              </a:pPr>
              <a:t>4</a:t>
            </a:fld>
            <a:endParaRPr lang="en-US" altLang="en-US"/>
          </a:p>
        </p:txBody>
      </p:sp>
    </p:spTree>
    <p:extLst>
      <p:ext uri="{BB962C8B-B14F-4D97-AF65-F5344CB8AC3E}">
        <p14:creationId xmlns:p14="http://schemas.microsoft.com/office/powerpoint/2010/main" val="810834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Autofit/>
          </a:bodyPr>
          <a:lstStyle/>
          <a:p>
            <a:pPr eaLnBrk="1" hangingPunct="1"/>
            <a:r>
              <a:rPr lang="en-US" sz="4000"/>
              <a:t>When should we invite clients to complete DOW surveys? </a:t>
            </a:r>
          </a:p>
        </p:txBody>
      </p:sp>
      <p:sp>
        <p:nvSpPr>
          <p:cNvPr id="18435" name="Rectangle 3"/>
          <p:cNvSpPr>
            <a:spLocks noGrp="1" noChangeArrowheads="1"/>
          </p:cNvSpPr>
          <p:nvPr>
            <p:ph idx="1"/>
          </p:nvPr>
        </p:nvSpPr>
        <p:spPr/>
        <p:txBody>
          <a:bodyPr/>
          <a:lstStyle/>
          <a:p>
            <a:pPr>
              <a:lnSpc>
                <a:spcPct val="80000"/>
              </a:lnSpc>
              <a:spcBef>
                <a:spcPts val="0"/>
              </a:spcBef>
              <a:spcAft>
                <a:spcPts val="1800"/>
              </a:spcAft>
            </a:pPr>
            <a:r>
              <a:rPr lang="en-US" dirty="0"/>
              <a:t>We suggest the following:</a:t>
            </a:r>
          </a:p>
          <a:p>
            <a:pPr lvl="1">
              <a:lnSpc>
                <a:spcPct val="80000"/>
              </a:lnSpc>
              <a:spcBef>
                <a:spcPts val="0"/>
              </a:spcBef>
              <a:spcAft>
                <a:spcPts val="1800"/>
              </a:spcAft>
            </a:pPr>
            <a:r>
              <a:rPr lang="en-US" b="1" dirty="0"/>
              <a:t>Community-Based Services</a:t>
            </a:r>
            <a:r>
              <a:rPr lang="en-US" dirty="0"/>
              <a:t>: Invite each adult who receives services from your agency to fill out a survey on at least 3 different dates, several weeks apart. </a:t>
            </a:r>
          </a:p>
          <a:p>
            <a:pPr lvl="1">
              <a:lnSpc>
                <a:spcPct val="80000"/>
              </a:lnSpc>
              <a:spcBef>
                <a:spcPts val="0"/>
              </a:spcBef>
              <a:spcAft>
                <a:spcPts val="1800"/>
              </a:spcAft>
            </a:pPr>
            <a:r>
              <a:rPr lang="en-US" b="1" dirty="0"/>
              <a:t>Shelter Services</a:t>
            </a:r>
            <a:r>
              <a:rPr lang="en-US" dirty="0"/>
              <a:t>: Invite residents to complete a survey at the point that you think they are about mid-way through their shelter stay and/or at the end of their stay.</a:t>
            </a:r>
          </a:p>
          <a:p>
            <a:pPr>
              <a:lnSpc>
                <a:spcPct val="80000"/>
              </a:lnSpc>
              <a:spcBef>
                <a:spcPts val="0"/>
              </a:spcBef>
              <a:spcAft>
                <a:spcPts val="1800"/>
              </a:spcAft>
            </a:pPr>
            <a:r>
              <a:rPr lang="en-US" dirty="0"/>
              <a:t>The most important thing is having consistency and shared expectations with your coworkers about inviting clients to participate!</a:t>
            </a:r>
          </a:p>
        </p:txBody>
      </p:sp>
      <p:sp>
        <p:nvSpPr>
          <p:cNvPr id="2" name="Slide Number Placeholder 1">
            <a:extLst>
              <a:ext uri="{FF2B5EF4-FFF2-40B4-BE49-F238E27FC236}">
                <a16:creationId xmlns:a16="http://schemas.microsoft.com/office/drawing/2014/main" id="{BEFB9D6F-6D33-68E2-8B3E-9FA5FEF87343}"/>
              </a:ext>
            </a:extLst>
          </p:cNvPr>
          <p:cNvSpPr>
            <a:spLocks noGrp="1"/>
          </p:cNvSpPr>
          <p:nvPr>
            <p:ph type="sldNum" sz="quarter" idx="12"/>
          </p:nvPr>
        </p:nvSpPr>
        <p:spPr/>
        <p:txBody>
          <a:bodyPr/>
          <a:lstStyle/>
          <a:p>
            <a:pPr>
              <a:defRPr/>
            </a:pPr>
            <a:fld id="{E00F7DFF-0ED6-4525-8374-AF34C8008B86}" type="slidenum">
              <a:rPr lang="en-US" altLang="en-US" smtClean="0"/>
              <a:pPr>
                <a:defRPr/>
              </a:pPr>
              <a:t>5</a:t>
            </a:fld>
            <a:endParaRPr lang="en-US"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Autofit/>
          </a:bodyPr>
          <a:lstStyle/>
          <a:p>
            <a:pPr eaLnBrk="1" hangingPunct="1"/>
            <a:r>
              <a:rPr lang="en-US" sz="4000"/>
              <a:t>Is it mandatory for VDSS-funded agencies to use the online DOW forms?</a:t>
            </a:r>
          </a:p>
        </p:txBody>
      </p:sp>
      <p:sp>
        <p:nvSpPr>
          <p:cNvPr id="18435" name="Rectangle 3"/>
          <p:cNvSpPr>
            <a:spLocks noGrp="1" noChangeArrowheads="1"/>
          </p:cNvSpPr>
          <p:nvPr>
            <p:ph idx="1"/>
          </p:nvPr>
        </p:nvSpPr>
        <p:spPr/>
        <p:txBody>
          <a:bodyPr/>
          <a:lstStyle/>
          <a:p>
            <a:pPr>
              <a:lnSpc>
                <a:spcPct val="80000"/>
              </a:lnSpc>
              <a:spcBef>
                <a:spcPts val="0"/>
              </a:spcBef>
              <a:spcAft>
                <a:spcPts val="1800"/>
              </a:spcAft>
            </a:pPr>
            <a:r>
              <a:rPr lang="en-US" sz="2800" b="1" dirty="0"/>
              <a:t>No! The online forms are just one way to fill out DOW surveys.</a:t>
            </a:r>
            <a:r>
              <a:rPr lang="en-US" sz="2800" dirty="0"/>
              <a:t> Offering clients the opportunity to provide feedback is what matters most. </a:t>
            </a:r>
          </a:p>
          <a:p>
            <a:pPr>
              <a:lnSpc>
                <a:spcPct val="80000"/>
              </a:lnSpc>
              <a:spcBef>
                <a:spcPts val="0"/>
              </a:spcBef>
              <a:spcAft>
                <a:spcPts val="1800"/>
              </a:spcAft>
            </a:pPr>
            <a:r>
              <a:rPr lang="en-US" sz="2800" dirty="0"/>
              <a:t>If people are more comfortable with paper forms, or it isn’t safe to access the online survey, they are welcome to continue to use paper forms. </a:t>
            </a:r>
          </a:p>
          <a:p>
            <a:pPr>
              <a:lnSpc>
                <a:spcPct val="80000"/>
              </a:lnSpc>
              <a:spcBef>
                <a:spcPts val="0"/>
              </a:spcBef>
              <a:spcAft>
                <a:spcPts val="1800"/>
              </a:spcAft>
            </a:pPr>
            <a:r>
              <a:rPr lang="en-US" sz="2800" dirty="0"/>
              <a:t>Clients can also answer questions by phone, if it is safe to communicate and the client is surveyed by someone at the agency who did not directly provide services to them. The person surveying the client can enter answers in the online form or fill out a paper survey.</a:t>
            </a:r>
          </a:p>
        </p:txBody>
      </p:sp>
      <p:sp>
        <p:nvSpPr>
          <p:cNvPr id="2" name="Slide Number Placeholder 1">
            <a:extLst>
              <a:ext uri="{FF2B5EF4-FFF2-40B4-BE49-F238E27FC236}">
                <a16:creationId xmlns:a16="http://schemas.microsoft.com/office/drawing/2014/main" id="{CD6C0B5B-BE5D-FA89-DBD8-14C0204DA478}"/>
              </a:ext>
            </a:extLst>
          </p:cNvPr>
          <p:cNvSpPr>
            <a:spLocks noGrp="1"/>
          </p:cNvSpPr>
          <p:nvPr>
            <p:ph type="sldNum" sz="quarter" idx="12"/>
          </p:nvPr>
        </p:nvSpPr>
        <p:spPr/>
        <p:txBody>
          <a:bodyPr/>
          <a:lstStyle/>
          <a:p>
            <a:pPr>
              <a:defRPr/>
            </a:pPr>
            <a:fld id="{E00F7DFF-0ED6-4525-8374-AF34C8008B86}" type="slidenum">
              <a:rPr lang="en-US" altLang="en-US" smtClean="0"/>
              <a:pPr>
                <a:defRPr/>
              </a:pPr>
              <a:t>6</a:t>
            </a:fld>
            <a:endParaRPr lang="en-US" altLang="en-US"/>
          </a:p>
        </p:txBody>
      </p:sp>
    </p:spTree>
    <p:extLst>
      <p:ext uri="{BB962C8B-B14F-4D97-AF65-F5344CB8AC3E}">
        <p14:creationId xmlns:p14="http://schemas.microsoft.com/office/powerpoint/2010/main" val="4270004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E3FC6-BD8B-81BC-A7EB-AE1F66B09EBE}"/>
              </a:ext>
            </a:extLst>
          </p:cNvPr>
          <p:cNvSpPr>
            <a:spLocks noGrp="1"/>
          </p:cNvSpPr>
          <p:nvPr>
            <p:ph type="title"/>
          </p:nvPr>
        </p:nvSpPr>
        <p:spPr/>
        <p:txBody>
          <a:bodyPr/>
          <a:lstStyle/>
          <a:p>
            <a:r>
              <a:rPr lang="en-US" dirty="0"/>
              <a:t>How can we use our DOW results?</a:t>
            </a:r>
          </a:p>
        </p:txBody>
      </p:sp>
      <p:sp>
        <p:nvSpPr>
          <p:cNvPr id="3" name="Content Placeholder 2">
            <a:extLst>
              <a:ext uri="{FF2B5EF4-FFF2-40B4-BE49-F238E27FC236}">
                <a16:creationId xmlns:a16="http://schemas.microsoft.com/office/drawing/2014/main" id="{048C252B-4C51-EF0B-4A40-D721254519C8}"/>
              </a:ext>
            </a:extLst>
          </p:cNvPr>
          <p:cNvSpPr>
            <a:spLocks noGrp="1"/>
          </p:cNvSpPr>
          <p:nvPr>
            <p:ph idx="1"/>
          </p:nvPr>
        </p:nvSpPr>
        <p:spPr>
          <a:xfrm>
            <a:off x="838200" y="1487978"/>
            <a:ext cx="10217727" cy="4554050"/>
          </a:xfrm>
        </p:spPr>
        <p:txBody>
          <a:bodyPr>
            <a:normAutofit fontScale="92500" lnSpcReduction="20000"/>
          </a:bodyPr>
          <a:lstStyle/>
          <a:p>
            <a:pPr marL="0" indent="0">
              <a:lnSpc>
                <a:spcPct val="110000"/>
              </a:lnSpc>
              <a:buNone/>
            </a:pPr>
            <a:r>
              <a:rPr lang="en-US" b="1" dirty="0"/>
              <a:t>DOW data can get used in many ways! </a:t>
            </a:r>
            <a:r>
              <a:rPr lang="en-US" dirty="0"/>
              <a:t>These are just a few ideas.</a:t>
            </a:r>
          </a:p>
          <a:p>
            <a:pPr>
              <a:lnSpc>
                <a:spcPct val="110000"/>
              </a:lnSpc>
            </a:pPr>
            <a:r>
              <a:rPr lang="en-US" dirty="0"/>
              <a:t>Statewide data: </a:t>
            </a:r>
          </a:p>
          <a:p>
            <a:pPr lvl="1">
              <a:lnSpc>
                <a:spcPct val="110000"/>
              </a:lnSpc>
            </a:pPr>
            <a:r>
              <a:rPr lang="en-US" dirty="0"/>
              <a:t>Annual ‘</a:t>
            </a:r>
            <a:r>
              <a:rPr lang="en-US" b="1" dirty="0">
                <a:hlinkClick r:id="rId3"/>
              </a:rPr>
              <a:t>Advocacy in Virginia</a:t>
            </a:r>
            <a:r>
              <a:rPr lang="en-US" dirty="0"/>
              <a:t>’ infographic created by the Action Alliance</a:t>
            </a:r>
          </a:p>
          <a:p>
            <a:pPr lvl="1">
              <a:lnSpc>
                <a:spcPct val="110000"/>
              </a:lnSpc>
            </a:pPr>
            <a:r>
              <a:rPr lang="en-US" dirty="0"/>
              <a:t>Data requests, especially from researchers or state partners</a:t>
            </a:r>
          </a:p>
          <a:p>
            <a:pPr>
              <a:lnSpc>
                <a:spcPct val="110000"/>
              </a:lnSpc>
            </a:pPr>
            <a:r>
              <a:rPr lang="en-US" dirty="0"/>
              <a:t>Grant writing and reporting</a:t>
            </a:r>
          </a:p>
          <a:p>
            <a:pPr lvl="1">
              <a:lnSpc>
                <a:spcPct val="110000"/>
              </a:lnSpc>
            </a:pPr>
            <a:r>
              <a:rPr lang="en-US" dirty="0"/>
              <a:t>VDSS Outcomes</a:t>
            </a:r>
          </a:p>
          <a:p>
            <a:pPr lvl="1">
              <a:lnSpc>
                <a:spcPct val="110000"/>
              </a:lnSpc>
            </a:pPr>
            <a:r>
              <a:rPr lang="en-US" dirty="0"/>
              <a:t>Performance data for other grants (OVW, HUD, etc.) </a:t>
            </a:r>
          </a:p>
          <a:p>
            <a:pPr>
              <a:lnSpc>
                <a:spcPct val="110000"/>
              </a:lnSpc>
            </a:pPr>
            <a:r>
              <a:rPr lang="en-US" dirty="0"/>
              <a:t>Community outreach materials</a:t>
            </a:r>
          </a:p>
          <a:p>
            <a:pPr>
              <a:lnSpc>
                <a:spcPct val="110000"/>
              </a:lnSpc>
            </a:pPr>
            <a:r>
              <a:rPr lang="en-US" dirty="0"/>
              <a:t>Strategic planning and continuous improvement at your agency</a:t>
            </a:r>
          </a:p>
        </p:txBody>
      </p:sp>
      <p:sp>
        <p:nvSpPr>
          <p:cNvPr id="4" name="Slide Number Placeholder 3">
            <a:extLst>
              <a:ext uri="{FF2B5EF4-FFF2-40B4-BE49-F238E27FC236}">
                <a16:creationId xmlns:a16="http://schemas.microsoft.com/office/drawing/2014/main" id="{D49D31CC-A7CD-8ED7-03FB-676D882DC929}"/>
              </a:ext>
            </a:extLst>
          </p:cNvPr>
          <p:cNvSpPr>
            <a:spLocks noGrp="1"/>
          </p:cNvSpPr>
          <p:nvPr>
            <p:ph type="sldNum" sz="quarter" idx="12"/>
          </p:nvPr>
        </p:nvSpPr>
        <p:spPr/>
        <p:txBody>
          <a:bodyPr/>
          <a:lstStyle/>
          <a:p>
            <a:pPr>
              <a:defRPr/>
            </a:pPr>
            <a:fld id="{E00F7DFF-0ED6-4525-8374-AF34C8008B86}" type="slidenum">
              <a:rPr lang="en-US" altLang="en-US" smtClean="0"/>
              <a:pPr>
                <a:defRPr/>
              </a:pPr>
              <a:t>7</a:t>
            </a:fld>
            <a:endParaRPr lang="en-US" altLang="en-US"/>
          </a:p>
        </p:txBody>
      </p:sp>
    </p:spTree>
    <p:extLst>
      <p:ext uri="{BB962C8B-B14F-4D97-AF65-F5344CB8AC3E}">
        <p14:creationId xmlns:p14="http://schemas.microsoft.com/office/powerpoint/2010/main" val="1134224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D013C5E-0B29-50B6-9BD9-41D5F71CCD11}"/>
              </a:ext>
            </a:extLst>
          </p:cNvPr>
          <p:cNvSpPr>
            <a:spLocks noGrp="1"/>
          </p:cNvSpPr>
          <p:nvPr>
            <p:ph type="title"/>
          </p:nvPr>
        </p:nvSpPr>
        <p:spPr>
          <a:xfrm>
            <a:off x="726882" y="814738"/>
            <a:ext cx="10515600" cy="1325563"/>
          </a:xfrm>
        </p:spPr>
        <p:txBody>
          <a:bodyPr/>
          <a:lstStyle/>
          <a:p>
            <a:pPr algn="ctr"/>
            <a:r>
              <a:rPr lang="en-US" dirty="0"/>
              <a:t>Using the online DOW forms in 4 steps</a:t>
            </a:r>
          </a:p>
        </p:txBody>
      </p:sp>
      <p:sp>
        <p:nvSpPr>
          <p:cNvPr id="5" name="Slide Number Placeholder 4">
            <a:extLst>
              <a:ext uri="{FF2B5EF4-FFF2-40B4-BE49-F238E27FC236}">
                <a16:creationId xmlns:a16="http://schemas.microsoft.com/office/drawing/2014/main" id="{5F017282-B450-4988-8D18-E4F8A5E260A6}"/>
              </a:ext>
            </a:extLst>
          </p:cNvPr>
          <p:cNvSpPr>
            <a:spLocks noGrp="1"/>
          </p:cNvSpPr>
          <p:nvPr>
            <p:ph type="sldNum" sz="quarter" idx="12"/>
          </p:nvPr>
        </p:nvSpPr>
        <p:spPr/>
        <p:txBody>
          <a:bodyPr wrap="square" anchor="ctr">
            <a:normAutofit/>
          </a:bodyPr>
          <a:lstStyle/>
          <a:p>
            <a:pPr>
              <a:lnSpc>
                <a:spcPct val="90000"/>
              </a:lnSpc>
              <a:spcAft>
                <a:spcPts val="600"/>
              </a:spcAft>
            </a:pPr>
            <a:fld id="{34B7E4EF-A1BD-40F4-AB7B-04F084DD991D}" type="slidenum">
              <a:rPr lang="en-US" sz="900"/>
              <a:pPr>
                <a:lnSpc>
                  <a:spcPct val="90000"/>
                </a:lnSpc>
                <a:spcAft>
                  <a:spcPts val="600"/>
                </a:spcAft>
              </a:pPr>
              <a:t>8</a:t>
            </a:fld>
            <a:endParaRPr lang="en-US" sz="900"/>
          </a:p>
        </p:txBody>
      </p:sp>
      <p:graphicFrame>
        <p:nvGraphicFramePr>
          <p:cNvPr id="8" name="TextBox 7">
            <a:extLst>
              <a:ext uri="{FF2B5EF4-FFF2-40B4-BE49-F238E27FC236}">
                <a16:creationId xmlns:a16="http://schemas.microsoft.com/office/drawing/2014/main" id="{3418772E-DED0-402E-BD9D-F5AA626AB4F8}"/>
              </a:ext>
            </a:extLst>
          </p:cNvPr>
          <p:cNvGraphicFramePr/>
          <p:nvPr>
            <p:extLst>
              <p:ext uri="{D42A27DB-BD31-4B8C-83A1-F6EECF244321}">
                <p14:modId xmlns:p14="http://schemas.microsoft.com/office/powerpoint/2010/main" val="4151441941"/>
              </p:ext>
            </p:extLst>
          </p:nvPr>
        </p:nvGraphicFramePr>
        <p:xfrm>
          <a:off x="1394446" y="1757191"/>
          <a:ext cx="9403108" cy="45691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74065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a:t>How do the online forms work?</a:t>
            </a:r>
          </a:p>
        </p:txBody>
      </p:sp>
      <p:sp>
        <p:nvSpPr>
          <p:cNvPr id="3" name="Content Placeholder 2"/>
          <p:cNvSpPr>
            <a:spLocks noGrp="1"/>
          </p:cNvSpPr>
          <p:nvPr>
            <p:ph idx="1"/>
          </p:nvPr>
        </p:nvSpPr>
        <p:spPr>
          <a:xfrm>
            <a:off x="838200" y="1690690"/>
            <a:ext cx="10515600" cy="4486273"/>
          </a:xfrm>
        </p:spPr>
        <p:txBody>
          <a:bodyPr>
            <a:normAutofit fontScale="92500"/>
          </a:bodyPr>
          <a:lstStyle/>
          <a:p>
            <a:pPr>
              <a:lnSpc>
                <a:spcPct val="100000"/>
              </a:lnSpc>
              <a:spcBef>
                <a:spcPts val="0"/>
              </a:spcBef>
              <a:spcAft>
                <a:spcPts val="1800"/>
              </a:spcAft>
            </a:pPr>
            <a:r>
              <a:rPr lang="en-US" dirty="0"/>
              <a:t>The Action Alliance maintains DOW survey forms in Qualtrics. Responses get uploaded to VAdata twice a month. </a:t>
            </a:r>
          </a:p>
          <a:p>
            <a:pPr>
              <a:lnSpc>
                <a:spcPct val="100000"/>
              </a:lnSpc>
              <a:spcBef>
                <a:spcPts val="0"/>
              </a:spcBef>
              <a:spcAft>
                <a:spcPts val="1800"/>
              </a:spcAft>
            </a:pPr>
            <a:r>
              <a:rPr lang="en-US" dirty="0"/>
              <a:t>Each agency gets </a:t>
            </a:r>
            <a:r>
              <a:rPr lang="en-US" b="1" dirty="0"/>
              <a:t>2 unique URLs </a:t>
            </a:r>
            <a:r>
              <a:rPr lang="en-US" dirty="0"/>
              <a:t>(web addresses) that can be shared with clients. One URL is the form for shelter-based services, and the other is the form for community-based services. </a:t>
            </a:r>
          </a:p>
          <a:p>
            <a:pPr>
              <a:lnSpc>
                <a:spcPct val="100000"/>
              </a:lnSpc>
              <a:spcBef>
                <a:spcPts val="0"/>
              </a:spcBef>
              <a:spcAft>
                <a:spcPts val="1800"/>
              </a:spcAft>
            </a:pPr>
            <a:r>
              <a:rPr lang="en-US" dirty="0"/>
              <a:t>All languages can be accessed on these 2 forms without going to a different web address. Just change the language in the upper right-hand corner.</a:t>
            </a:r>
          </a:p>
          <a:p>
            <a:pPr>
              <a:lnSpc>
                <a:spcPct val="100000"/>
              </a:lnSpc>
              <a:spcBef>
                <a:spcPts val="0"/>
              </a:spcBef>
              <a:spcAft>
                <a:spcPts val="1800"/>
              </a:spcAft>
            </a:pPr>
            <a:r>
              <a:rPr lang="en-US" dirty="0"/>
              <a:t>Both forms are mobile-friendly and formatted to be easy to read.</a:t>
            </a:r>
          </a:p>
        </p:txBody>
      </p:sp>
      <p:sp>
        <p:nvSpPr>
          <p:cNvPr id="4" name="Slide Number Placeholder 3">
            <a:extLst>
              <a:ext uri="{FF2B5EF4-FFF2-40B4-BE49-F238E27FC236}">
                <a16:creationId xmlns:a16="http://schemas.microsoft.com/office/drawing/2014/main" id="{233618DF-8659-A887-DE1A-22CD874E125F}"/>
              </a:ext>
            </a:extLst>
          </p:cNvPr>
          <p:cNvSpPr>
            <a:spLocks noGrp="1"/>
          </p:cNvSpPr>
          <p:nvPr>
            <p:ph type="sldNum" sz="quarter" idx="12"/>
          </p:nvPr>
        </p:nvSpPr>
        <p:spPr/>
        <p:txBody>
          <a:bodyPr/>
          <a:lstStyle/>
          <a:p>
            <a:pPr>
              <a:defRPr/>
            </a:pPr>
            <a:fld id="{233607EE-93E7-49CF-BB08-1BD129A3BD2D}" type="slidenum">
              <a:rPr lang="en-US" altLang="en-US" smtClean="0"/>
              <a:pPr>
                <a:defRPr/>
              </a:pPr>
              <a:t>9</a:t>
            </a:fld>
            <a:endParaRPr lang="en-US" altLang="en-US"/>
          </a:p>
        </p:txBody>
      </p:sp>
    </p:spTree>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AF0B7DB10286B4C99F2EC852FBC58FD" ma:contentTypeVersion="14" ma:contentTypeDescription="Create a new document." ma:contentTypeScope="" ma:versionID="199710443d2afb5b8b57987bdb6429f9">
  <xsd:schema xmlns:xsd="http://www.w3.org/2001/XMLSchema" xmlns:xs="http://www.w3.org/2001/XMLSchema" xmlns:p="http://schemas.microsoft.com/office/2006/metadata/properties" xmlns:ns2="b8af06d5-a303-4c79-94d7-ae40213dcb67" xmlns:ns3="8f717612-3002-4c7f-8035-76070f6e149a" targetNamespace="http://schemas.microsoft.com/office/2006/metadata/properties" ma:root="true" ma:fieldsID="c26d8fe6c522b19c3146a57764395281" ns2:_="" ns3:_="">
    <xsd:import namespace="b8af06d5-a303-4c79-94d7-ae40213dcb67"/>
    <xsd:import namespace="8f717612-3002-4c7f-8035-76070f6e149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EventHashCode" minOccurs="0"/>
                <xsd:element ref="ns3:MediaServiceGenerationTime" minOccurs="0"/>
                <xsd:element ref="ns3:MediaServiceAutoKeyPoints" minOccurs="0"/>
                <xsd:element ref="ns3:MediaServiceKeyPoints" minOccurs="0"/>
                <xsd:element ref="ns3:MediaServiceDateTaken" minOccurs="0"/>
                <xsd:element ref="ns3:MediaServiceAutoTags" minOccurs="0"/>
                <xsd:element ref="ns3:MediaServiceOCR"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af06d5-a303-4c79-94d7-ae40213dcb6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1" nillable="true" ma:displayName="Taxonomy Catch All Column" ma:hidden="true" ma:list="{9b53e40b-1ad9-4363-85f3-3020b4719593}" ma:internalName="TaxCatchAll" ma:showField="CatchAllData" ma:web="b8af06d5-a303-4c79-94d7-ae40213dcb6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f717612-3002-4c7f-8035-76070f6e149a"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8ca64dcb-0fd6-48be-862c-79f006f3526a"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8af06d5-a303-4c79-94d7-ae40213dcb67" xsi:nil="true"/>
    <lcf76f155ced4ddcb4097134ff3c332f xmlns="8f717612-3002-4c7f-8035-76070f6e149a">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6A8D520-0679-4558-8698-58607986B697}">
  <ds:schemaRefs>
    <ds:schemaRef ds:uri="8f717612-3002-4c7f-8035-76070f6e149a"/>
    <ds:schemaRef ds:uri="b8af06d5-a303-4c79-94d7-ae40213dcb6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47850B4-A3A2-405F-8911-261D01DE428E}">
  <ds:schemaRefs>
    <ds:schemaRef ds:uri="8f717612-3002-4c7f-8035-76070f6e149a"/>
    <ds:schemaRef ds:uri="b8af06d5-a303-4c79-94d7-ae40213dcb6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67C57E8-D84D-449B-9592-B825CC55E0F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Theme1</Template>
  <TotalTime>0</TotalTime>
  <Words>2322</Words>
  <Application>Microsoft Office PowerPoint</Application>
  <PresentationFormat>Widescreen</PresentationFormat>
  <Paragraphs>195</Paragraphs>
  <Slides>24</Slides>
  <Notes>23</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24</vt:i4>
      </vt:variant>
    </vt:vector>
  </HeadingPairs>
  <TitlesOfParts>
    <vt:vector size="38" baseType="lpstr">
      <vt:lpstr>Helvetica Neue</vt:lpstr>
      <vt:lpstr>TradeGothic LT CondEighteen</vt:lpstr>
      <vt:lpstr>Arial</vt:lpstr>
      <vt:lpstr>Avenir Next LT Pro</vt:lpstr>
      <vt:lpstr>Calibri</vt:lpstr>
      <vt:lpstr>Franklin Gothic Medium</vt:lpstr>
      <vt:lpstr>Montserrat Medium</vt:lpstr>
      <vt:lpstr>Raleway SemiBold</vt:lpstr>
      <vt:lpstr>Segoe UI</vt:lpstr>
      <vt:lpstr>Trade Gothic Next</vt:lpstr>
      <vt:lpstr>Trade Gothic Next Cond</vt:lpstr>
      <vt:lpstr>Wingdings</vt:lpstr>
      <vt:lpstr>Custom Design</vt:lpstr>
      <vt:lpstr>Custom Design</vt:lpstr>
      <vt:lpstr>The Virginia Sexual and Domestic Violence Action Alliance is Virginia’s leading voice on sexual and intimate partner violence.</vt:lpstr>
      <vt:lpstr>This module will cover…</vt:lpstr>
      <vt:lpstr>What is Documenting Our Work (DOW)?</vt:lpstr>
      <vt:lpstr>How do SV/DV agencies participate in Virginia?</vt:lpstr>
      <vt:lpstr>When should we invite clients to complete DOW surveys? </vt:lpstr>
      <vt:lpstr>Is it mandatory for VDSS-funded agencies to use the online DOW forms?</vt:lpstr>
      <vt:lpstr>How can we use our DOW results?</vt:lpstr>
      <vt:lpstr>Using the online DOW forms in 4 steps</vt:lpstr>
      <vt:lpstr>How do the online forms work?</vt:lpstr>
      <vt:lpstr>How do we know which URLs correspond to which agency?</vt:lpstr>
      <vt:lpstr>Example: Shelter Form, English</vt:lpstr>
      <vt:lpstr>Example: Community Form, Arabic</vt:lpstr>
      <vt:lpstr>How do agencies access survey data from the online forms?</vt:lpstr>
      <vt:lpstr>How does the Action Alliance protect survivors’ DOW responses?</vt:lpstr>
      <vt:lpstr>How can clients access online DOW surveys safely?</vt:lpstr>
      <vt:lpstr>Core recommendations for clients’ tech safety</vt:lpstr>
      <vt:lpstr>Key questions: safety planning with tech abuse</vt:lpstr>
      <vt:lpstr>Your tech safety toolbox</vt:lpstr>
      <vt:lpstr>Where can I learn more about safety planning with technology? </vt:lpstr>
      <vt:lpstr>Additional resources: tech safety planning</vt:lpstr>
      <vt:lpstr>In summary…</vt:lpstr>
      <vt:lpstr>What do I do if there’s something wrong with VAdata or DOW forms?</vt:lpstr>
      <vt:lpstr>You can also reach out using our direct emails!</vt:lpstr>
      <vt:lpstr>How can I get help on other topics?</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Documenting Our Work</dc:title>
  <dc:creator>sherrie</dc:creator>
  <cp:lastModifiedBy>Kristin Vamenta</cp:lastModifiedBy>
  <cp:revision>1</cp:revision>
  <cp:lastPrinted>2020-07-16T16:37:32Z</cp:lastPrinted>
  <dcterms:created xsi:type="dcterms:W3CDTF">2008-07-29T15:10:12Z</dcterms:created>
  <dcterms:modified xsi:type="dcterms:W3CDTF">2023-02-02T02:07:34Z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0x0101006AF0B7DB10286B4C99F2EC852FBC58FD</vt:lpwstr>
  </property>
  <property fmtid="{D5CDD505-2E9C-101B-9397-08002B2CF9AE}" pid="3" name="AuthorIds_UIVersion_2048">
    <vt:lpwstr>147</vt:lpwstr>
  </property>
  <property fmtid="{D5CDD505-2E9C-101B-9397-08002B2CF9AE}" pid="4" name="AuthorIds_UIVersion_2560">
    <vt:lpwstr>147</vt:lpwstr>
  </property>
  <property fmtid="{D5CDD505-2E9C-101B-9397-08002B2CF9AE}" pid="5" name="AuthorIds_UIVersion_3072">
    <vt:lpwstr>147</vt:lpwstr>
  </property>
  <property fmtid="{D5CDD505-2E9C-101B-9397-08002B2CF9AE}" pid="6" name="AuthorIds_UIVersion_3584">
    <vt:lpwstr>147</vt:lpwstr>
  </property>
  <property fmtid="{D5CDD505-2E9C-101B-9397-08002B2CF9AE}" pid="7" name="AuthorIds_UIVersion_4096">
    <vt:lpwstr>147</vt:lpwstr>
  </property>
  <property fmtid="{D5CDD505-2E9C-101B-9397-08002B2CF9AE}" pid="8" name="AuthorIds_UIVersion_4608">
    <vt:lpwstr>147</vt:lpwstr>
  </property>
  <property fmtid="{D5CDD505-2E9C-101B-9397-08002B2CF9AE}" pid="9" name="MediaServiceImageTags">
    <vt:lpwstr/>
  </property>
</Properties>
</file>